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60" r:id="rId3"/>
    <p:sldId id="258" r:id="rId4"/>
    <p:sldId id="279" r:id="rId5"/>
    <p:sldId id="261" r:id="rId6"/>
    <p:sldId id="266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b="0" i="0" baseline="0" dirty="0" smtClean="0"/>
            <a:t>A  First Look on new SQL Azure Portal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/>
      <dgm:spPr/>
      <dgm:t>
        <a:bodyPr/>
        <a:lstStyle/>
        <a:p>
          <a:pPr rtl="0"/>
          <a:r>
            <a:rPr lang="en-US" b="0" i="0" baseline="0" dirty="0" smtClean="0"/>
            <a:t>Connecting SQL Azure from SQL Server Management studio</a:t>
          </a:r>
          <a:endParaRPr lang="en-US" dirty="0"/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/>
      <dgm:spPr/>
      <dgm:t>
        <a:bodyPr/>
        <a:lstStyle/>
        <a:p>
          <a:pPr rtl="0"/>
          <a:r>
            <a:rPr lang="en-US" b="0" i="0" baseline="0" dirty="0" smtClean="0"/>
            <a:t>Migrating in premise Data Base to SQL Azure </a:t>
          </a:r>
          <a:endParaRPr lang="en-US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CA1E9D20-7D03-4A7D-809C-0B3465F9B734}">
      <dgm:prSet/>
      <dgm:spPr/>
      <dgm:t>
        <a:bodyPr/>
        <a:lstStyle/>
        <a:p>
          <a:pPr rtl="0"/>
          <a:r>
            <a:rPr lang="en-US" dirty="0" smtClean="0"/>
            <a:t>A Look of SQL Azure API </a:t>
          </a:r>
          <a:endParaRPr lang="en-US" dirty="0"/>
        </a:p>
      </dgm:t>
    </dgm:pt>
    <dgm:pt modelId="{384B684B-4657-4038-8E69-9EC8D9F0428C}" type="parTrans" cxnId="{E2DEC354-C861-4E80-A356-F5C5722441C2}">
      <dgm:prSet/>
      <dgm:spPr/>
      <dgm:t>
        <a:bodyPr/>
        <a:lstStyle/>
        <a:p>
          <a:endParaRPr lang="en-US"/>
        </a:p>
      </dgm:t>
    </dgm:pt>
    <dgm:pt modelId="{3E636E7B-863D-4E40-BEEC-3E80563BCBF4}" type="sibTrans" cxnId="{E2DEC354-C861-4E80-A356-F5C5722441C2}">
      <dgm:prSet/>
      <dgm:spPr/>
      <dgm:t>
        <a:bodyPr/>
        <a:lstStyle/>
        <a:p>
          <a:endParaRPr lang="en-US"/>
        </a:p>
      </dgm:t>
    </dgm:pt>
    <dgm:pt modelId="{83B129CA-38E2-4959-8126-8582B81C16A8}">
      <dgm:prSet/>
      <dgm:spPr/>
      <dgm:t>
        <a:bodyPr/>
        <a:lstStyle/>
        <a:p>
          <a:pPr rtl="0"/>
          <a:r>
            <a:rPr lang="en-US" dirty="0" smtClean="0"/>
            <a:t>Exposing  Database  in SQL Azure as </a:t>
          </a:r>
          <a:r>
            <a:rPr lang="en-US" dirty="0" err="1" smtClean="0"/>
            <a:t>OData</a:t>
          </a:r>
          <a:r>
            <a:rPr lang="en-US" dirty="0" smtClean="0"/>
            <a:t>  and LINQ</a:t>
          </a:r>
          <a:endParaRPr lang="en-US" b="1" dirty="0"/>
        </a:p>
      </dgm:t>
    </dgm:pt>
    <dgm:pt modelId="{568FAFCB-1BFA-49A8-8A54-6BA060AFA342}" type="parTrans" cxnId="{6B249475-1C1C-4D49-A48A-3D4832D4A2D5}">
      <dgm:prSet/>
      <dgm:spPr/>
      <dgm:t>
        <a:bodyPr/>
        <a:lstStyle/>
        <a:p>
          <a:endParaRPr lang="en-US"/>
        </a:p>
      </dgm:t>
    </dgm:pt>
    <dgm:pt modelId="{030C2435-5ACB-4F0D-A051-8125378AE60F}" type="sibTrans" cxnId="{6B249475-1C1C-4D49-A48A-3D4832D4A2D5}">
      <dgm:prSet/>
      <dgm:spPr/>
      <dgm:t>
        <a:bodyPr/>
        <a:lstStyle/>
        <a:p>
          <a:endParaRPr lang="en-US"/>
        </a:p>
      </dgm:t>
    </dgm:pt>
    <dgm:pt modelId="{E0911486-F3E5-44C2-958C-2042863CCBD0}">
      <dgm:prSet/>
      <dgm:spPr/>
      <dgm:t>
        <a:bodyPr/>
        <a:lstStyle/>
        <a:p>
          <a:pPr rtl="0"/>
          <a:r>
            <a:rPr lang="en-US" dirty="0" smtClean="0"/>
            <a:t>Using Data from SQL Azure in client Application </a:t>
          </a:r>
          <a:endParaRPr lang="en-US" dirty="0"/>
        </a:p>
      </dgm:t>
    </dgm:pt>
    <dgm:pt modelId="{1370C6EE-E335-4265-9629-FB577E83AC5A}" type="parTrans" cxnId="{2616DD72-6506-451F-BD73-5DF4118538F9}">
      <dgm:prSet/>
      <dgm:spPr/>
      <dgm:t>
        <a:bodyPr/>
        <a:lstStyle/>
        <a:p>
          <a:endParaRPr lang="en-US"/>
        </a:p>
      </dgm:t>
    </dgm:pt>
    <dgm:pt modelId="{F8BD0001-A812-4DD1-B1FC-EB9B8420A487}" type="sibTrans" cxnId="{2616DD72-6506-451F-BD73-5DF4118538F9}">
      <dgm:prSet/>
      <dgm:spPr/>
      <dgm:t>
        <a:bodyPr/>
        <a:lstStyle/>
        <a:p>
          <a:endParaRPr lang="en-US"/>
        </a:p>
      </dgm:t>
    </dgm:pt>
    <dgm:pt modelId="{B13B8133-EE81-4876-AAF9-805714720D9B}">
      <dgm:prSet/>
      <dgm:spPr/>
      <dgm:t>
        <a:bodyPr/>
        <a:lstStyle/>
        <a:p>
          <a:pPr rtl="0"/>
          <a:r>
            <a:rPr lang="en-US" b="1" dirty="0" smtClean="0"/>
            <a:t>Creating a app hosted completely in Azure </a:t>
          </a:r>
          <a:endParaRPr lang="en-US" b="1" dirty="0"/>
        </a:p>
      </dgm:t>
    </dgm:pt>
    <dgm:pt modelId="{2C2BD67A-5AEC-4EA0-B66E-1CC69DB2FAF5}" type="parTrans" cxnId="{1E39C1D8-104E-4E0C-A9A0-32ED0AE29B2E}">
      <dgm:prSet/>
      <dgm:spPr/>
    </dgm:pt>
    <dgm:pt modelId="{554C034E-0965-47A4-A47E-011B446E7D61}" type="sibTrans" cxnId="{1E39C1D8-104E-4E0C-A9A0-32ED0AE29B2E}">
      <dgm:prSet/>
      <dgm:spPr/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7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7" custLinFactNeighborX="-5357" custLinFactNeighborY="-1423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  <dgm:t>
        <a:bodyPr/>
        <a:lstStyle/>
        <a:p>
          <a:endParaRPr lang="en-US"/>
        </a:p>
      </dgm:t>
    </dgm:pt>
    <dgm:pt modelId="{C91F59AD-E5A9-4E6E-A1C0-CAC4348BDB9E}" type="pres">
      <dgm:prSet presAssocID="{CA1E9D20-7D03-4A7D-809C-0B3465F9B734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9055CE-6B25-4373-95E1-4CF3F783F5BE}" type="pres">
      <dgm:prSet presAssocID="{3E636E7B-863D-4E40-BEEC-3E80563BCBF4}" presName="spacer" presStyleCnt="0"/>
      <dgm:spPr/>
      <dgm:t>
        <a:bodyPr/>
        <a:lstStyle/>
        <a:p>
          <a:endParaRPr lang="en-US"/>
        </a:p>
      </dgm:t>
    </dgm:pt>
    <dgm:pt modelId="{3A975F2B-D5C5-40F5-9D8B-8C3B7BD233EE}" type="pres">
      <dgm:prSet presAssocID="{83B129CA-38E2-4959-8126-8582B81C16A8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84037C-58DB-483D-B563-D9B02C341866}" type="pres">
      <dgm:prSet presAssocID="{030C2435-5ACB-4F0D-A051-8125378AE60F}" presName="spacer" presStyleCnt="0"/>
      <dgm:spPr/>
      <dgm:t>
        <a:bodyPr/>
        <a:lstStyle/>
        <a:p>
          <a:endParaRPr lang="en-US"/>
        </a:p>
      </dgm:t>
    </dgm:pt>
    <dgm:pt modelId="{7576F9B4-7E25-47C0-A755-EA8C8B0206CD}" type="pres">
      <dgm:prSet presAssocID="{B13B8133-EE81-4876-AAF9-805714720D9B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702468-8350-4E6C-8FE7-35522B983C68}" type="pres">
      <dgm:prSet presAssocID="{554C034E-0965-47A4-A47E-011B446E7D61}" presName="spacer" presStyleCnt="0"/>
      <dgm:spPr/>
    </dgm:pt>
    <dgm:pt modelId="{BD641328-7223-4880-B393-2D75065C701C}" type="pres">
      <dgm:prSet presAssocID="{E0911486-F3E5-44C2-958C-2042863CCBD0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8CE923-EC0F-41EA-979E-8A74C5765D48}" type="presOf" srcId="{CA58FAB2-6D43-4EBD-B821-79B6EA5B01F8}" destId="{DC2A3031-9AAF-4DAC-846D-4B09CFDA6EC6}" srcOrd="0" destOrd="0" presId="urn:microsoft.com/office/officeart/2005/8/layout/vList2"/>
    <dgm:cxn modelId="{00630991-6445-4499-8D50-8CEF90DC1BB2}" type="presOf" srcId="{B13B8133-EE81-4876-AAF9-805714720D9B}" destId="{7576F9B4-7E25-47C0-A755-EA8C8B0206CD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AC7EA55F-152C-480F-B9A0-70A7CDAFBBA5}" type="presOf" srcId="{0DC96367-AB12-4306-82E3-CA18C8F8F06D}" destId="{C186D46B-9CEE-4674-A66A-D5204F7968DB}" srcOrd="0" destOrd="0" presId="urn:microsoft.com/office/officeart/2005/8/layout/vList2"/>
    <dgm:cxn modelId="{3D6633C1-824C-4677-9D76-595D6569D4E9}" type="presOf" srcId="{CA1E9D20-7D03-4A7D-809C-0B3465F9B734}" destId="{C91F59AD-E5A9-4E6E-A1C0-CAC4348BDB9E}" srcOrd="0" destOrd="0" presId="urn:microsoft.com/office/officeart/2005/8/layout/vList2"/>
    <dgm:cxn modelId="{6B249475-1C1C-4D49-A48A-3D4832D4A2D5}" srcId="{2859D153-D888-4C4C-9D0F-D840AA83C9BA}" destId="{83B129CA-38E2-4959-8126-8582B81C16A8}" srcOrd="4" destOrd="0" parTransId="{568FAFCB-1BFA-49A8-8A54-6BA060AFA342}" sibTransId="{030C2435-5ACB-4F0D-A051-8125378AE60F}"/>
    <dgm:cxn modelId="{2616DD72-6506-451F-BD73-5DF4118538F9}" srcId="{2859D153-D888-4C4C-9D0F-D840AA83C9BA}" destId="{E0911486-F3E5-44C2-958C-2042863CCBD0}" srcOrd="6" destOrd="0" parTransId="{1370C6EE-E335-4265-9629-FB577E83AC5A}" sibTransId="{F8BD0001-A812-4DD1-B1FC-EB9B8420A487}"/>
    <dgm:cxn modelId="{6E45DD73-B79E-4ADE-BFDC-FA233EF9CCD3}" type="presOf" srcId="{2859D153-D888-4C4C-9D0F-D840AA83C9BA}" destId="{2DEA6BAC-2255-4478-BFF9-662A531A54CE}" srcOrd="0" destOrd="0" presId="urn:microsoft.com/office/officeart/2005/8/layout/vList2"/>
    <dgm:cxn modelId="{E2DEC354-C861-4E80-A356-F5C5722441C2}" srcId="{2859D153-D888-4C4C-9D0F-D840AA83C9BA}" destId="{CA1E9D20-7D03-4A7D-809C-0B3465F9B734}" srcOrd="3" destOrd="0" parTransId="{384B684B-4657-4038-8E69-9EC8D9F0428C}" sibTransId="{3E636E7B-863D-4E40-BEEC-3E80563BCBF4}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4E051725-E6BA-458F-B377-75DDE96F7F83}" type="presOf" srcId="{E0911486-F3E5-44C2-958C-2042863CCBD0}" destId="{BD641328-7223-4880-B393-2D75065C701C}" srcOrd="0" destOrd="0" presId="urn:microsoft.com/office/officeart/2005/8/layout/vList2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4B712930-6B11-4AA3-B088-1781F09D5307}" type="presOf" srcId="{FB651C4B-DE50-415E-A8D4-470E745C6EC1}" destId="{0B424AC1-BD9F-48AE-BA7C-C8561D248DF0}" srcOrd="0" destOrd="0" presId="urn:microsoft.com/office/officeart/2005/8/layout/vList2"/>
    <dgm:cxn modelId="{1E39C1D8-104E-4E0C-A9A0-32ED0AE29B2E}" srcId="{2859D153-D888-4C4C-9D0F-D840AA83C9BA}" destId="{B13B8133-EE81-4876-AAF9-805714720D9B}" srcOrd="5" destOrd="0" parTransId="{2C2BD67A-5AEC-4EA0-B66E-1CC69DB2FAF5}" sibTransId="{554C034E-0965-47A4-A47E-011B446E7D61}"/>
    <dgm:cxn modelId="{6B9D8132-1092-4274-A182-D890E9B75545}" type="presOf" srcId="{83B129CA-38E2-4959-8126-8582B81C16A8}" destId="{3A975F2B-D5C5-40F5-9D8B-8C3B7BD233EE}" srcOrd="0" destOrd="0" presId="urn:microsoft.com/office/officeart/2005/8/layout/vList2"/>
    <dgm:cxn modelId="{AF3DA7FD-59B9-41E5-B319-9583FAF0E471}" type="presParOf" srcId="{2DEA6BAC-2255-4478-BFF9-662A531A54CE}" destId="{C186D46B-9CEE-4674-A66A-D5204F7968DB}" srcOrd="0" destOrd="0" presId="urn:microsoft.com/office/officeart/2005/8/layout/vList2"/>
    <dgm:cxn modelId="{13D95E6C-7488-4D65-9885-B96B5092DA06}" type="presParOf" srcId="{2DEA6BAC-2255-4478-BFF9-662A531A54CE}" destId="{593C2249-CEE8-4C7E-80AB-2DCCBD92368B}" srcOrd="1" destOrd="0" presId="urn:microsoft.com/office/officeart/2005/8/layout/vList2"/>
    <dgm:cxn modelId="{68CB3B8C-EA94-48E3-B01E-76FABB8B2E69}" type="presParOf" srcId="{2DEA6BAC-2255-4478-BFF9-662A531A54CE}" destId="{0B424AC1-BD9F-48AE-BA7C-C8561D248DF0}" srcOrd="2" destOrd="0" presId="urn:microsoft.com/office/officeart/2005/8/layout/vList2"/>
    <dgm:cxn modelId="{4216C0CB-9E21-4D25-A6ED-E2F5B3BD8709}" type="presParOf" srcId="{2DEA6BAC-2255-4478-BFF9-662A531A54CE}" destId="{7974D10E-2FA3-4675-B9B7-4FD7DD5D17C8}" srcOrd="3" destOrd="0" presId="urn:microsoft.com/office/officeart/2005/8/layout/vList2"/>
    <dgm:cxn modelId="{128EE868-006F-4009-845F-A47166A14A9A}" type="presParOf" srcId="{2DEA6BAC-2255-4478-BFF9-662A531A54CE}" destId="{DC2A3031-9AAF-4DAC-846D-4B09CFDA6EC6}" srcOrd="4" destOrd="0" presId="urn:microsoft.com/office/officeart/2005/8/layout/vList2"/>
    <dgm:cxn modelId="{D1BC40C7-F6FF-4D99-9121-D7EBBEF1822C}" type="presParOf" srcId="{2DEA6BAC-2255-4478-BFF9-662A531A54CE}" destId="{D3A8FA44-CB67-4078-A77B-97361E431496}" srcOrd="5" destOrd="0" presId="urn:microsoft.com/office/officeart/2005/8/layout/vList2"/>
    <dgm:cxn modelId="{8ACADC77-9600-4D57-BAC6-62831DC09602}" type="presParOf" srcId="{2DEA6BAC-2255-4478-BFF9-662A531A54CE}" destId="{C91F59AD-E5A9-4E6E-A1C0-CAC4348BDB9E}" srcOrd="6" destOrd="0" presId="urn:microsoft.com/office/officeart/2005/8/layout/vList2"/>
    <dgm:cxn modelId="{FEB56235-79FF-43A1-9847-02BA9CC49CEE}" type="presParOf" srcId="{2DEA6BAC-2255-4478-BFF9-662A531A54CE}" destId="{AF9055CE-6B25-4373-95E1-4CF3F783F5BE}" srcOrd="7" destOrd="0" presId="urn:microsoft.com/office/officeart/2005/8/layout/vList2"/>
    <dgm:cxn modelId="{C8D77E59-0F82-41F2-AD8E-6A27BF8E925C}" type="presParOf" srcId="{2DEA6BAC-2255-4478-BFF9-662A531A54CE}" destId="{3A975F2B-D5C5-40F5-9D8B-8C3B7BD233EE}" srcOrd="8" destOrd="0" presId="urn:microsoft.com/office/officeart/2005/8/layout/vList2"/>
    <dgm:cxn modelId="{DBE2563E-BB6D-4F65-B796-6B42FB8A445C}" type="presParOf" srcId="{2DEA6BAC-2255-4478-BFF9-662A531A54CE}" destId="{AA84037C-58DB-483D-B563-D9B02C341866}" srcOrd="9" destOrd="0" presId="urn:microsoft.com/office/officeart/2005/8/layout/vList2"/>
    <dgm:cxn modelId="{19EC6935-E102-40BC-B40C-D536A2623665}" type="presParOf" srcId="{2DEA6BAC-2255-4478-BFF9-662A531A54CE}" destId="{7576F9B4-7E25-47C0-A755-EA8C8B0206CD}" srcOrd="10" destOrd="0" presId="urn:microsoft.com/office/officeart/2005/8/layout/vList2"/>
    <dgm:cxn modelId="{44978B4B-8286-407C-BD7C-9560EF059184}" type="presParOf" srcId="{2DEA6BAC-2255-4478-BFF9-662A531A54CE}" destId="{E2702468-8350-4E6C-8FE7-35522B983C68}" srcOrd="11" destOrd="0" presId="urn:microsoft.com/office/officeart/2005/8/layout/vList2"/>
    <dgm:cxn modelId="{87C38ACA-E52A-4F50-B723-D4F120B8688B}" type="presParOf" srcId="{2DEA6BAC-2255-4478-BFF9-662A531A54CE}" destId="{BD641328-7223-4880-B393-2D75065C701C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b="0" i="0" baseline="0" dirty="0" smtClean="0"/>
            <a:t>SQL Server in Microsoft Data Center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/>
      <dgm:spPr/>
      <dgm:t>
        <a:bodyPr/>
        <a:lstStyle/>
        <a:p>
          <a:pPr rtl="0"/>
          <a:r>
            <a:rPr lang="en-US" b="0" i="0" baseline="0" dirty="0" smtClean="0"/>
            <a:t>Allows us to create Relational database in cloud </a:t>
          </a:r>
          <a:endParaRPr lang="en-US" dirty="0"/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/>
      <dgm:spPr/>
      <dgm:t>
        <a:bodyPr/>
        <a:lstStyle/>
        <a:p>
          <a:pPr rtl="0"/>
          <a:r>
            <a:rPr lang="en-US" b="0" i="0" baseline="0" dirty="0" smtClean="0"/>
            <a:t>It provides automated management , quick development and elastic scale </a:t>
          </a:r>
          <a:endParaRPr lang="en-US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CA1E9D20-7D03-4A7D-809C-0B3465F9B734}">
      <dgm:prSet/>
      <dgm:spPr/>
      <dgm:t>
        <a:bodyPr/>
        <a:lstStyle/>
        <a:p>
          <a:pPr rtl="0"/>
          <a:r>
            <a:rPr lang="en-US" b="0" i="0" smtClean="0"/>
            <a:t>SQL Azure features querying data, search, data analysis and data synchronization</a:t>
          </a:r>
          <a:endParaRPr lang="en-US" dirty="0"/>
        </a:p>
      </dgm:t>
    </dgm:pt>
    <dgm:pt modelId="{384B684B-4657-4038-8E69-9EC8D9F0428C}" type="parTrans" cxnId="{E2DEC354-C861-4E80-A356-F5C5722441C2}">
      <dgm:prSet/>
      <dgm:spPr/>
      <dgm:t>
        <a:bodyPr/>
        <a:lstStyle/>
        <a:p>
          <a:endParaRPr lang="en-US"/>
        </a:p>
      </dgm:t>
    </dgm:pt>
    <dgm:pt modelId="{3E636E7B-863D-4E40-BEEC-3E80563BCBF4}" type="sibTrans" cxnId="{E2DEC354-C861-4E80-A356-F5C5722441C2}">
      <dgm:prSet/>
      <dgm:spPr/>
      <dgm:t>
        <a:bodyPr/>
        <a:lstStyle/>
        <a:p>
          <a:endParaRPr lang="en-US"/>
        </a:p>
      </dgm:t>
    </dgm:pt>
    <dgm:pt modelId="{D80A03EE-5281-4E19-9116-35AAE66478BB}">
      <dgm:prSet/>
      <dgm:spPr/>
      <dgm:t>
        <a:bodyPr/>
        <a:lstStyle/>
        <a:p>
          <a:pPr rtl="0"/>
          <a:r>
            <a:rPr lang="en-US" dirty="0" smtClean="0"/>
            <a:t>Microsoft cloud based Relational Database service</a:t>
          </a:r>
          <a:endParaRPr lang="en-US" dirty="0"/>
        </a:p>
      </dgm:t>
    </dgm:pt>
    <dgm:pt modelId="{C6E0DE06-220F-4EB7-8E5C-2DDC09F1A045}" type="parTrans" cxnId="{F1EAB12C-84D5-4089-882C-094DB2DD183A}">
      <dgm:prSet/>
      <dgm:spPr/>
      <dgm:t>
        <a:bodyPr/>
        <a:lstStyle/>
        <a:p>
          <a:endParaRPr lang="en-US"/>
        </a:p>
      </dgm:t>
    </dgm:pt>
    <dgm:pt modelId="{C77B0AB7-E471-423F-A627-65F342773331}" type="sibTrans" cxnId="{F1EAB12C-84D5-4089-882C-094DB2DD183A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CBC960-E6F7-44DD-9E5B-63C06E3EF569}" type="pres">
      <dgm:prSet presAssocID="{D80A03EE-5281-4E19-9116-35AAE66478BB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A686F0-CEB6-4F67-8865-8A306869010A}" type="pres">
      <dgm:prSet presAssocID="{C77B0AB7-E471-423F-A627-65F342773331}" presName="spacer" presStyleCnt="0"/>
      <dgm:spPr/>
    </dgm:pt>
    <dgm:pt modelId="{C186D46B-9CEE-4674-A66A-D5204F7968DB}" type="pres">
      <dgm:prSet presAssocID="{0DC96367-AB12-4306-82E3-CA18C8F8F06D}" presName="parentText" presStyleLbl="node1" presStyleIdx="1" presStyleCnt="5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3" presStyleCnt="5" custLinFactNeighborX="-5357" custLinFactNeighborY="-1423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  <dgm:t>
        <a:bodyPr/>
        <a:lstStyle/>
        <a:p>
          <a:endParaRPr lang="en-US"/>
        </a:p>
      </dgm:t>
    </dgm:pt>
    <dgm:pt modelId="{C91F59AD-E5A9-4E6E-A1C0-CAC4348BDB9E}" type="pres">
      <dgm:prSet presAssocID="{CA1E9D20-7D03-4A7D-809C-0B3465F9B734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CEF3E0-BEF6-45FD-A3C7-6DA3245F3AA3}" type="presOf" srcId="{0DC96367-AB12-4306-82E3-CA18C8F8F06D}" destId="{C186D46B-9CEE-4674-A66A-D5204F7968DB}" srcOrd="0" destOrd="0" presId="urn:microsoft.com/office/officeart/2005/8/layout/vList2"/>
    <dgm:cxn modelId="{1D477972-72C9-45CF-AD4F-F0F6B5793FC1}" srcId="{2859D153-D888-4C4C-9D0F-D840AA83C9BA}" destId="{0DC96367-AB12-4306-82E3-CA18C8F8F06D}" srcOrd="1" destOrd="0" parTransId="{69F52D78-D8B2-4963-BE54-CF03A788F6CC}" sibTransId="{C40515BC-3091-4FA7-9049-639E5033B035}"/>
    <dgm:cxn modelId="{797BF936-2B78-43BE-862F-9734F4555CD5}" type="presOf" srcId="{FB651C4B-DE50-415E-A8D4-470E745C6EC1}" destId="{0B424AC1-BD9F-48AE-BA7C-C8561D248DF0}" srcOrd="0" destOrd="0" presId="urn:microsoft.com/office/officeart/2005/8/layout/vList2"/>
    <dgm:cxn modelId="{E45BF6B2-0A52-49EB-9660-1FDD394D0E07}" srcId="{2859D153-D888-4C4C-9D0F-D840AA83C9BA}" destId="{FB651C4B-DE50-415E-A8D4-470E745C6EC1}" srcOrd="2" destOrd="0" parTransId="{CC203227-715F-4861-BD62-76A25932C798}" sibTransId="{09A12CCB-64AC-423C-BF12-40E80365BCE6}"/>
    <dgm:cxn modelId="{4F41863B-5D52-44CB-BEC7-1725ACB907B4}" type="presOf" srcId="{2859D153-D888-4C4C-9D0F-D840AA83C9BA}" destId="{2DEA6BAC-2255-4478-BFF9-662A531A54CE}" srcOrd="0" destOrd="0" presId="urn:microsoft.com/office/officeart/2005/8/layout/vList2"/>
    <dgm:cxn modelId="{E2DEC354-C861-4E80-A356-F5C5722441C2}" srcId="{2859D153-D888-4C4C-9D0F-D840AA83C9BA}" destId="{CA1E9D20-7D03-4A7D-809C-0B3465F9B734}" srcOrd="4" destOrd="0" parTransId="{384B684B-4657-4038-8E69-9EC8D9F0428C}" sibTransId="{3E636E7B-863D-4E40-BEEC-3E80563BCBF4}"/>
    <dgm:cxn modelId="{4E42207E-2C65-46EB-AE5E-F5CBE085280C}" type="presOf" srcId="{CA58FAB2-6D43-4EBD-B821-79B6EA5B01F8}" destId="{DC2A3031-9AAF-4DAC-846D-4B09CFDA6EC6}" srcOrd="0" destOrd="0" presId="urn:microsoft.com/office/officeart/2005/8/layout/vList2"/>
    <dgm:cxn modelId="{B870374D-B591-4706-A50C-15D3F6FC2134}" type="presOf" srcId="{D80A03EE-5281-4E19-9116-35AAE66478BB}" destId="{15CBC960-E6F7-44DD-9E5B-63C06E3EF569}" srcOrd="0" destOrd="0" presId="urn:microsoft.com/office/officeart/2005/8/layout/vList2"/>
    <dgm:cxn modelId="{2490E2C2-2BFB-4A0F-B5B8-AF5D91DD598B}" type="presOf" srcId="{CA1E9D20-7D03-4A7D-809C-0B3465F9B734}" destId="{C91F59AD-E5A9-4E6E-A1C0-CAC4348BDB9E}" srcOrd="0" destOrd="0" presId="urn:microsoft.com/office/officeart/2005/8/layout/vList2"/>
    <dgm:cxn modelId="{00A29E29-E16D-4920-B4D5-4CB066125D0C}" srcId="{2859D153-D888-4C4C-9D0F-D840AA83C9BA}" destId="{CA58FAB2-6D43-4EBD-B821-79B6EA5B01F8}" srcOrd="3" destOrd="0" parTransId="{40AF2A28-00B2-40F8-BAE5-836B8FC47016}" sibTransId="{7829156F-49C8-4A93-99F6-CE32A3FB013B}"/>
    <dgm:cxn modelId="{F1EAB12C-84D5-4089-882C-094DB2DD183A}" srcId="{2859D153-D888-4C4C-9D0F-D840AA83C9BA}" destId="{D80A03EE-5281-4E19-9116-35AAE66478BB}" srcOrd="0" destOrd="0" parTransId="{C6E0DE06-220F-4EB7-8E5C-2DDC09F1A045}" sibTransId="{C77B0AB7-E471-423F-A627-65F342773331}"/>
    <dgm:cxn modelId="{E3C07998-904C-486B-93D8-6216152E8618}" type="presParOf" srcId="{2DEA6BAC-2255-4478-BFF9-662A531A54CE}" destId="{15CBC960-E6F7-44DD-9E5B-63C06E3EF569}" srcOrd="0" destOrd="0" presId="urn:microsoft.com/office/officeart/2005/8/layout/vList2"/>
    <dgm:cxn modelId="{1C6ED66D-3E0A-456D-89A6-ED78BAC8954C}" type="presParOf" srcId="{2DEA6BAC-2255-4478-BFF9-662A531A54CE}" destId="{DDA686F0-CEB6-4F67-8865-8A306869010A}" srcOrd="1" destOrd="0" presId="urn:microsoft.com/office/officeart/2005/8/layout/vList2"/>
    <dgm:cxn modelId="{2579D4E2-9DAE-4078-A951-1DDBC7FA0BEE}" type="presParOf" srcId="{2DEA6BAC-2255-4478-BFF9-662A531A54CE}" destId="{C186D46B-9CEE-4674-A66A-D5204F7968DB}" srcOrd="2" destOrd="0" presId="urn:microsoft.com/office/officeart/2005/8/layout/vList2"/>
    <dgm:cxn modelId="{DC99CF28-8C1F-44AB-862B-688859958522}" type="presParOf" srcId="{2DEA6BAC-2255-4478-BFF9-662A531A54CE}" destId="{593C2249-CEE8-4C7E-80AB-2DCCBD92368B}" srcOrd="3" destOrd="0" presId="urn:microsoft.com/office/officeart/2005/8/layout/vList2"/>
    <dgm:cxn modelId="{02B65DF8-B4D2-45A1-B1BD-60ABEAE37BBA}" type="presParOf" srcId="{2DEA6BAC-2255-4478-BFF9-662A531A54CE}" destId="{0B424AC1-BD9F-48AE-BA7C-C8561D248DF0}" srcOrd="4" destOrd="0" presId="urn:microsoft.com/office/officeart/2005/8/layout/vList2"/>
    <dgm:cxn modelId="{929DF638-731E-437E-9470-8CA5A38D1345}" type="presParOf" srcId="{2DEA6BAC-2255-4478-BFF9-662A531A54CE}" destId="{7974D10E-2FA3-4675-B9B7-4FD7DD5D17C8}" srcOrd="5" destOrd="0" presId="urn:microsoft.com/office/officeart/2005/8/layout/vList2"/>
    <dgm:cxn modelId="{B795F0CD-B2B1-4EFB-AB96-D4E57E533A7A}" type="presParOf" srcId="{2DEA6BAC-2255-4478-BFF9-662A531A54CE}" destId="{DC2A3031-9AAF-4DAC-846D-4B09CFDA6EC6}" srcOrd="6" destOrd="0" presId="urn:microsoft.com/office/officeart/2005/8/layout/vList2"/>
    <dgm:cxn modelId="{C80E77DF-FBF2-412C-A09A-EFD1AFC14CDE}" type="presParOf" srcId="{2DEA6BAC-2255-4478-BFF9-662A531A54CE}" destId="{D3A8FA44-CB67-4078-A77B-97361E431496}" srcOrd="7" destOrd="0" presId="urn:microsoft.com/office/officeart/2005/8/layout/vList2"/>
    <dgm:cxn modelId="{6EC2549B-37D6-4150-A763-FC3E872C8200}" type="presParOf" srcId="{2DEA6BAC-2255-4478-BFF9-662A531A54CE}" destId="{C91F59AD-E5A9-4E6E-A1C0-CAC4348BDB9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dirty="0" smtClean="0"/>
            <a:t>Expose CRUD operation as WCF Service 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BF2510AE-B6A8-45A1-82D9-7CE66DB3AC8D}">
      <dgm:prSet/>
      <dgm:spPr/>
      <dgm:t>
        <a:bodyPr/>
        <a:lstStyle/>
        <a:p>
          <a:pPr rtl="0"/>
          <a:r>
            <a:rPr lang="en-US" dirty="0" smtClean="0"/>
            <a:t>Host WCF Service and solve cross domain problem </a:t>
          </a:r>
          <a:endParaRPr lang="en-US" dirty="0"/>
        </a:p>
      </dgm:t>
    </dgm:pt>
    <dgm:pt modelId="{DAB4205D-B47D-49E1-BD3B-A933B341DF8A}" type="sibTrans" cxnId="{697D29BB-688E-4210-9C95-78375CFB14D2}">
      <dgm:prSet/>
      <dgm:spPr/>
      <dgm:t>
        <a:bodyPr/>
        <a:lstStyle/>
        <a:p>
          <a:endParaRPr lang="en-US"/>
        </a:p>
      </dgm:t>
    </dgm:pt>
    <dgm:pt modelId="{D620FC14-2E34-44F0-A1A3-062A01855119}" type="parTrans" cxnId="{697D29BB-688E-4210-9C95-78375CFB14D2}">
      <dgm:prSet/>
      <dgm:spPr/>
      <dgm:t>
        <a:bodyPr/>
        <a:lstStyle/>
        <a:p>
          <a:endParaRPr lang="en-US"/>
        </a:p>
      </dgm:t>
    </dgm:pt>
    <dgm:pt modelId="{EE49D45B-AFEA-4824-8304-7083B5C2AAA5}">
      <dgm:prSet/>
      <dgm:spPr/>
      <dgm:t>
        <a:bodyPr/>
        <a:lstStyle/>
        <a:p>
          <a:pPr rtl="0"/>
          <a:r>
            <a:rPr lang="en-US" dirty="0" smtClean="0"/>
            <a:t>Consume in Silverlight client </a:t>
          </a:r>
          <a:endParaRPr lang="en-US" dirty="0"/>
        </a:p>
      </dgm:t>
    </dgm:pt>
    <dgm:pt modelId="{1267A574-7C9F-4B2E-99E4-6C6C6F8258B5}" type="parTrans" cxnId="{E89AD942-D867-466E-82F4-1F2CF998500E}">
      <dgm:prSet/>
      <dgm:spPr/>
      <dgm:t>
        <a:bodyPr/>
        <a:lstStyle/>
        <a:p>
          <a:endParaRPr lang="en-US"/>
        </a:p>
      </dgm:t>
    </dgm:pt>
    <dgm:pt modelId="{11B17638-635E-42EF-AC82-36D6DBEEF8E1}" type="sibTrans" cxnId="{E89AD942-D867-466E-82F4-1F2CF998500E}">
      <dgm:prSet/>
      <dgm:spPr/>
      <dgm:t>
        <a:bodyPr/>
        <a:lstStyle/>
        <a:p>
          <a:endParaRPr lang="en-US"/>
        </a:p>
      </dgm:t>
    </dgm:pt>
    <dgm:pt modelId="{31F9B294-0F1F-482C-A1EE-5064744EFB29}">
      <dgm:prSet/>
      <dgm:spPr/>
      <dgm:t>
        <a:bodyPr/>
        <a:lstStyle/>
        <a:p>
          <a:pPr rtl="0"/>
          <a:r>
            <a:rPr lang="en-US" dirty="0" smtClean="0"/>
            <a:t>Connect with SQL Azure using either ADO.net , LINQ , </a:t>
          </a:r>
          <a:r>
            <a:rPr lang="en-US" dirty="0" err="1" smtClean="0"/>
            <a:t>OData</a:t>
          </a:r>
          <a:r>
            <a:rPr lang="en-US" dirty="0" smtClean="0"/>
            <a:t> </a:t>
          </a:r>
          <a:r>
            <a:rPr lang="en-US" smtClean="0"/>
            <a:t>etc</a:t>
          </a:r>
          <a:endParaRPr lang="en-US" dirty="0"/>
        </a:p>
      </dgm:t>
    </dgm:pt>
    <dgm:pt modelId="{218D8F96-DFA6-4545-81C5-8F7F7A9E53DC}" type="parTrans" cxnId="{32BDB632-B383-4713-8B94-B22AFFDF0496}">
      <dgm:prSet/>
      <dgm:spPr/>
      <dgm:t>
        <a:bodyPr/>
        <a:lstStyle/>
        <a:p>
          <a:endParaRPr lang="en-US"/>
        </a:p>
      </dgm:t>
    </dgm:pt>
    <dgm:pt modelId="{190F8A44-803B-4709-BE1A-F8EF07238429}" type="sibTrans" cxnId="{32BDB632-B383-4713-8B94-B22AFFDF0496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003DF7-3F95-45E4-BBA1-872BC49A74FD}" type="pres">
      <dgm:prSet presAssocID="{31F9B294-0F1F-482C-A1EE-5064744EFB2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08A8ED-90E6-4BF4-8A76-90A1F6B5D4EB}" type="pres">
      <dgm:prSet presAssocID="{190F8A44-803B-4709-BE1A-F8EF07238429}" presName="spacer" presStyleCnt="0"/>
      <dgm:spPr/>
    </dgm:pt>
    <dgm:pt modelId="{C186D46B-9CEE-4674-A66A-D5204F7968DB}" type="pres">
      <dgm:prSet presAssocID="{0DC96367-AB12-4306-82E3-CA18C8F8F06D}" presName="parentText" presStyleLbl="node1" presStyleIdx="1" presStyleCnt="4" custLinFactNeighborY="3883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BA419E8B-B40D-462D-B0F3-CB1CFA345017}" type="pres">
      <dgm:prSet presAssocID="{BF2510AE-B6A8-45A1-82D9-7CE66DB3AC8D}" presName="parentText" presStyleLbl="node1" presStyleIdx="2" presStyleCnt="4" custLinFactNeighborY="-6688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4B414D-0F65-4490-9A09-953BC85E4EA8}" type="pres">
      <dgm:prSet presAssocID="{DAB4205D-B47D-49E1-BD3B-A933B341DF8A}" presName="spacer" presStyleCnt="0"/>
      <dgm:spPr/>
      <dgm:t>
        <a:bodyPr/>
        <a:lstStyle/>
        <a:p>
          <a:endParaRPr lang="en-US"/>
        </a:p>
      </dgm:t>
    </dgm:pt>
    <dgm:pt modelId="{034AE128-B47C-482F-885A-684BE1ABF009}" type="pres">
      <dgm:prSet presAssocID="{EE49D45B-AFEA-4824-8304-7083B5C2AAA5}" presName="parentText" presStyleLbl="node1" presStyleIdx="3" presStyleCnt="4" custLinFactY="-375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1D8EDA-497A-4D40-9115-5941AA8E3F28}" type="presOf" srcId="{31F9B294-0F1F-482C-A1EE-5064744EFB29}" destId="{4C003DF7-3F95-45E4-BBA1-872BC49A74FD}" srcOrd="0" destOrd="0" presId="urn:microsoft.com/office/officeart/2005/8/layout/vList2"/>
    <dgm:cxn modelId="{1D477972-72C9-45CF-AD4F-F0F6B5793FC1}" srcId="{2859D153-D888-4C4C-9D0F-D840AA83C9BA}" destId="{0DC96367-AB12-4306-82E3-CA18C8F8F06D}" srcOrd="1" destOrd="0" parTransId="{69F52D78-D8B2-4963-BE54-CF03A788F6CC}" sibTransId="{C40515BC-3091-4FA7-9049-639E5033B035}"/>
    <dgm:cxn modelId="{FF096723-E553-4D48-87C5-9E34EE09876E}" type="presOf" srcId="{BF2510AE-B6A8-45A1-82D9-7CE66DB3AC8D}" destId="{BA419E8B-B40D-462D-B0F3-CB1CFA345017}" srcOrd="0" destOrd="0" presId="urn:microsoft.com/office/officeart/2005/8/layout/vList2"/>
    <dgm:cxn modelId="{70DC6E27-E34C-4212-829A-34C0A6B27228}" type="presOf" srcId="{2859D153-D888-4C4C-9D0F-D840AA83C9BA}" destId="{2DEA6BAC-2255-4478-BFF9-662A531A54CE}" srcOrd="0" destOrd="0" presId="urn:microsoft.com/office/officeart/2005/8/layout/vList2"/>
    <dgm:cxn modelId="{697D29BB-688E-4210-9C95-78375CFB14D2}" srcId="{2859D153-D888-4C4C-9D0F-D840AA83C9BA}" destId="{BF2510AE-B6A8-45A1-82D9-7CE66DB3AC8D}" srcOrd="2" destOrd="0" parTransId="{D620FC14-2E34-44F0-A1A3-062A01855119}" sibTransId="{DAB4205D-B47D-49E1-BD3B-A933B341DF8A}"/>
    <dgm:cxn modelId="{E89AD942-D867-466E-82F4-1F2CF998500E}" srcId="{2859D153-D888-4C4C-9D0F-D840AA83C9BA}" destId="{EE49D45B-AFEA-4824-8304-7083B5C2AAA5}" srcOrd="3" destOrd="0" parTransId="{1267A574-7C9F-4B2E-99E4-6C6C6F8258B5}" sibTransId="{11B17638-635E-42EF-AC82-36D6DBEEF8E1}"/>
    <dgm:cxn modelId="{49585B18-8773-4D15-A096-A9F301FF7D46}" type="presOf" srcId="{0DC96367-AB12-4306-82E3-CA18C8F8F06D}" destId="{C186D46B-9CEE-4674-A66A-D5204F7968DB}" srcOrd="0" destOrd="0" presId="urn:microsoft.com/office/officeart/2005/8/layout/vList2"/>
    <dgm:cxn modelId="{2C256464-14BA-4D2C-A6E2-564FAEDEBD99}" type="presOf" srcId="{EE49D45B-AFEA-4824-8304-7083B5C2AAA5}" destId="{034AE128-B47C-482F-885A-684BE1ABF009}" srcOrd="0" destOrd="0" presId="urn:microsoft.com/office/officeart/2005/8/layout/vList2"/>
    <dgm:cxn modelId="{32BDB632-B383-4713-8B94-B22AFFDF0496}" srcId="{2859D153-D888-4C4C-9D0F-D840AA83C9BA}" destId="{31F9B294-0F1F-482C-A1EE-5064744EFB29}" srcOrd="0" destOrd="0" parTransId="{218D8F96-DFA6-4545-81C5-8F7F7A9E53DC}" sibTransId="{190F8A44-803B-4709-BE1A-F8EF07238429}"/>
    <dgm:cxn modelId="{5618C476-0727-4E77-8791-539B5F4856B2}" type="presParOf" srcId="{2DEA6BAC-2255-4478-BFF9-662A531A54CE}" destId="{4C003DF7-3F95-45E4-BBA1-872BC49A74FD}" srcOrd="0" destOrd="0" presId="urn:microsoft.com/office/officeart/2005/8/layout/vList2"/>
    <dgm:cxn modelId="{94E5D845-82C8-4E3E-A3B1-8E2E8A6B4D25}" type="presParOf" srcId="{2DEA6BAC-2255-4478-BFF9-662A531A54CE}" destId="{6C08A8ED-90E6-4BF4-8A76-90A1F6B5D4EB}" srcOrd="1" destOrd="0" presId="urn:microsoft.com/office/officeart/2005/8/layout/vList2"/>
    <dgm:cxn modelId="{ADA4E354-273F-43DD-BCA8-314EB13FCFC5}" type="presParOf" srcId="{2DEA6BAC-2255-4478-BFF9-662A531A54CE}" destId="{C186D46B-9CEE-4674-A66A-D5204F7968DB}" srcOrd="2" destOrd="0" presId="urn:microsoft.com/office/officeart/2005/8/layout/vList2"/>
    <dgm:cxn modelId="{78E55E4C-F597-431F-9D83-C8F119AE750B}" type="presParOf" srcId="{2DEA6BAC-2255-4478-BFF9-662A531A54CE}" destId="{593C2249-CEE8-4C7E-80AB-2DCCBD92368B}" srcOrd="3" destOrd="0" presId="urn:microsoft.com/office/officeart/2005/8/layout/vList2"/>
    <dgm:cxn modelId="{F2890F61-DA12-4787-AFE9-B95B6B1BC6CE}" type="presParOf" srcId="{2DEA6BAC-2255-4478-BFF9-662A531A54CE}" destId="{BA419E8B-B40D-462D-B0F3-CB1CFA345017}" srcOrd="4" destOrd="0" presId="urn:microsoft.com/office/officeart/2005/8/layout/vList2"/>
    <dgm:cxn modelId="{62F723EF-6479-4F3F-A088-A37F73E156C4}" type="presParOf" srcId="{2DEA6BAC-2255-4478-BFF9-662A531A54CE}" destId="{904B414D-0F65-4490-9A09-953BC85E4EA8}" srcOrd="5" destOrd="0" presId="urn:microsoft.com/office/officeart/2005/8/layout/vList2"/>
    <dgm:cxn modelId="{9F006BA3-2952-4ABC-840D-7578CDAFF158}" type="presParOf" srcId="{2DEA6BAC-2255-4478-BFF9-662A531A54CE}" destId="{034AE128-B47C-482F-885A-684BE1ABF00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184022"/>
          <a:ext cx="8534400" cy="6236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0" i="0" kern="1200" baseline="0" dirty="0" smtClean="0"/>
            <a:t>A  First Look on new SQL Azure Portal</a:t>
          </a:r>
          <a:endParaRPr lang="en-US" sz="2600" kern="1200" dirty="0"/>
        </a:p>
      </dsp:txBody>
      <dsp:txXfrm>
        <a:off x="30442" y="214464"/>
        <a:ext cx="8473516" cy="562726"/>
      </dsp:txXfrm>
    </dsp:sp>
    <dsp:sp modelId="{0B424AC1-BD9F-48AE-BA7C-C8561D248DF0}">
      <dsp:nvSpPr>
        <dsp:cNvPr id="0" name=""/>
        <dsp:cNvSpPr/>
      </dsp:nvSpPr>
      <dsp:spPr>
        <a:xfrm>
          <a:off x="0" y="964707"/>
          <a:ext cx="8534400" cy="6236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0" i="0" kern="1200" baseline="0" dirty="0" smtClean="0"/>
            <a:t>Connecting SQL Azure from SQL Server Management studio</a:t>
          </a:r>
          <a:endParaRPr lang="en-US" sz="2600" kern="1200" dirty="0"/>
        </a:p>
      </dsp:txBody>
      <dsp:txXfrm>
        <a:off x="30442" y="995149"/>
        <a:ext cx="8473516" cy="562726"/>
      </dsp:txXfrm>
    </dsp:sp>
    <dsp:sp modelId="{DC2A3031-9AAF-4DAC-846D-4B09CFDA6EC6}">
      <dsp:nvSpPr>
        <dsp:cNvPr id="0" name=""/>
        <dsp:cNvSpPr/>
      </dsp:nvSpPr>
      <dsp:spPr>
        <a:xfrm>
          <a:off x="0" y="1652540"/>
          <a:ext cx="8534400" cy="6236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0" i="0" kern="1200" baseline="0" dirty="0" smtClean="0"/>
            <a:t>Migrating in premise Data Base to SQL Azure </a:t>
          </a:r>
          <a:endParaRPr lang="en-US" sz="2600" kern="1200" dirty="0"/>
        </a:p>
      </dsp:txBody>
      <dsp:txXfrm>
        <a:off x="30442" y="1682982"/>
        <a:ext cx="8473516" cy="562726"/>
      </dsp:txXfrm>
    </dsp:sp>
    <dsp:sp modelId="{C91F59AD-E5A9-4E6E-A1C0-CAC4348BDB9E}">
      <dsp:nvSpPr>
        <dsp:cNvPr id="0" name=""/>
        <dsp:cNvSpPr/>
      </dsp:nvSpPr>
      <dsp:spPr>
        <a:xfrm>
          <a:off x="0" y="2361687"/>
          <a:ext cx="8534400" cy="6236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A Look of SQL Azure API </a:t>
          </a:r>
          <a:endParaRPr lang="en-US" sz="2600" kern="1200" dirty="0"/>
        </a:p>
      </dsp:txBody>
      <dsp:txXfrm>
        <a:off x="30442" y="2392129"/>
        <a:ext cx="8473516" cy="562726"/>
      </dsp:txXfrm>
    </dsp:sp>
    <dsp:sp modelId="{3A975F2B-D5C5-40F5-9D8B-8C3B7BD233EE}">
      <dsp:nvSpPr>
        <dsp:cNvPr id="0" name=""/>
        <dsp:cNvSpPr/>
      </dsp:nvSpPr>
      <dsp:spPr>
        <a:xfrm>
          <a:off x="0" y="3060177"/>
          <a:ext cx="8534400" cy="6236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Exposing  Database  in SQL Azure as </a:t>
          </a:r>
          <a:r>
            <a:rPr lang="en-US" sz="2600" kern="1200" dirty="0" err="1" smtClean="0"/>
            <a:t>OData</a:t>
          </a:r>
          <a:r>
            <a:rPr lang="en-US" sz="2600" kern="1200" dirty="0" smtClean="0"/>
            <a:t>  and LINQ</a:t>
          </a:r>
          <a:endParaRPr lang="en-US" sz="2600" b="1" kern="1200" dirty="0"/>
        </a:p>
      </dsp:txBody>
      <dsp:txXfrm>
        <a:off x="30442" y="3090619"/>
        <a:ext cx="8473516" cy="562726"/>
      </dsp:txXfrm>
    </dsp:sp>
    <dsp:sp modelId="{7576F9B4-7E25-47C0-A755-EA8C8B0206CD}">
      <dsp:nvSpPr>
        <dsp:cNvPr id="0" name=""/>
        <dsp:cNvSpPr/>
      </dsp:nvSpPr>
      <dsp:spPr>
        <a:xfrm>
          <a:off x="0" y="3758667"/>
          <a:ext cx="8534400" cy="6236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/>
            <a:t>Creating a app hosted completely in Azure </a:t>
          </a:r>
          <a:endParaRPr lang="en-US" sz="2600" b="1" kern="1200" dirty="0"/>
        </a:p>
      </dsp:txBody>
      <dsp:txXfrm>
        <a:off x="30442" y="3789109"/>
        <a:ext cx="8473516" cy="562726"/>
      </dsp:txXfrm>
    </dsp:sp>
    <dsp:sp modelId="{BD641328-7223-4880-B393-2D75065C701C}">
      <dsp:nvSpPr>
        <dsp:cNvPr id="0" name=""/>
        <dsp:cNvSpPr/>
      </dsp:nvSpPr>
      <dsp:spPr>
        <a:xfrm>
          <a:off x="0" y="4457157"/>
          <a:ext cx="8534400" cy="6236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Using Data from SQL Azure in client Application </a:t>
          </a:r>
          <a:endParaRPr lang="en-US" sz="2600" kern="1200" dirty="0"/>
        </a:p>
      </dsp:txBody>
      <dsp:txXfrm>
        <a:off x="30442" y="4487599"/>
        <a:ext cx="8473516" cy="5627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CBC960-E6F7-44DD-9E5B-63C06E3EF569}">
      <dsp:nvSpPr>
        <dsp:cNvPr id="0" name=""/>
        <dsp:cNvSpPr/>
      </dsp:nvSpPr>
      <dsp:spPr>
        <a:xfrm>
          <a:off x="0" y="12496"/>
          <a:ext cx="5943600" cy="87395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Microsoft cloud based Relational Database service</a:t>
          </a:r>
          <a:endParaRPr lang="en-US" sz="2200" kern="1200" dirty="0"/>
        </a:p>
      </dsp:txBody>
      <dsp:txXfrm>
        <a:off x="42663" y="55159"/>
        <a:ext cx="5858274" cy="788627"/>
      </dsp:txXfrm>
    </dsp:sp>
    <dsp:sp modelId="{C186D46B-9CEE-4674-A66A-D5204F7968DB}">
      <dsp:nvSpPr>
        <dsp:cNvPr id="0" name=""/>
        <dsp:cNvSpPr/>
      </dsp:nvSpPr>
      <dsp:spPr>
        <a:xfrm>
          <a:off x="0" y="876198"/>
          <a:ext cx="5943600" cy="87395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i="0" kern="1200" baseline="0" dirty="0" smtClean="0"/>
            <a:t>SQL Server in Microsoft Data Center</a:t>
          </a:r>
          <a:endParaRPr lang="en-US" sz="2200" kern="1200" dirty="0"/>
        </a:p>
      </dsp:txBody>
      <dsp:txXfrm>
        <a:off x="42663" y="918861"/>
        <a:ext cx="5858274" cy="788627"/>
      </dsp:txXfrm>
    </dsp:sp>
    <dsp:sp modelId="{0B424AC1-BD9F-48AE-BA7C-C8561D248DF0}">
      <dsp:nvSpPr>
        <dsp:cNvPr id="0" name=""/>
        <dsp:cNvSpPr/>
      </dsp:nvSpPr>
      <dsp:spPr>
        <a:xfrm>
          <a:off x="0" y="1887123"/>
          <a:ext cx="5943600" cy="87395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i="0" kern="1200" baseline="0" dirty="0" smtClean="0"/>
            <a:t>Allows us to create Relational database in cloud </a:t>
          </a:r>
          <a:endParaRPr lang="en-US" sz="2200" kern="1200" dirty="0"/>
        </a:p>
      </dsp:txBody>
      <dsp:txXfrm>
        <a:off x="42663" y="1929786"/>
        <a:ext cx="5858274" cy="788627"/>
      </dsp:txXfrm>
    </dsp:sp>
    <dsp:sp modelId="{DC2A3031-9AAF-4DAC-846D-4B09CFDA6EC6}">
      <dsp:nvSpPr>
        <dsp:cNvPr id="0" name=""/>
        <dsp:cNvSpPr/>
      </dsp:nvSpPr>
      <dsp:spPr>
        <a:xfrm>
          <a:off x="0" y="2815419"/>
          <a:ext cx="5943600" cy="87395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i="0" kern="1200" baseline="0" dirty="0" smtClean="0"/>
            <a:t>It provides automated management , quick development and elastic scale </a:t>
          </a:r>
          <a:endParaRPr lang="en-US" sz="2200" kern="1200" dirty="0"/>
        </a:p>
      </dsp:txBody>
      <dsp:txXfrm>
        <a:off x="42663" y="2858082"/>
        <a:ext cx="5858274" cy="788627"/>
      </dsp:txXfrm>
    </dsp:sp>
    <dsp:sp modelId="{C91F59AD-E5A9-4E6E-A1C0-CAC4348BDB9E}">
      <dsp:nvSpPr>
        <dsp:cNvPr id="0" name=""/>
        <dsp:cNvSpPr/>
      </dsp:nvSpPr>
      <dsp:spPr>
        <a:xfrm>
          <a:off x="0" y="3761750"/>
          <a:ext cx="5943600" cy="87395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i="0" kern="1200" smtClean="0"/>
            <a:t>SQL Azure features querying data, search, data analysis and data synchronization</a:t>
          </a:r>
          <a:endParaRPr lang="en-US" sz="2200" kern="1200" dirty="0"/>
        </a:p>
      </dsp:txBody>
      <dsp:txXfrm>
        <a:off x="42663" y="3804413"/>
        <a:ext cx="5858274" cy="7886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003DF7-3F95-45E4-BBA1-872BC49A74FD}">
      <dsp:nvSpPr>
        <dsp:cNvPr id="0" name=""/>
        <dsp:cNvSpPr/>
      </dsp:nvSpPr>
      <dsp:spPr>
        <a:xfrm>
          <a:off x="0" y="69857"/>
          <a:ext cx="7410450" cy="10740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Connect with SQL Azure using either ADO.net , LINQ , </a:t>
          </a:r>
          <a:r>
            <a:rPr lang="en-US" sz="2700" kern="1200" dirty="0" err="1" smtClean="0"/>
            <a:t>OData</a:t>
          </a:r>
          <a:r>
            <a:rPr lang="en-US" sz="2700" kern="1200" dirty="0" smtClean="0"/>
            <a:t> </a:t>
          </a:r>
          <a:r>
            <a:rPr lang="en-US" sz="2700" kern="1200" smtClean="0"/>
            <a:t>etc</a:t>
          </a:r>
          <a:endParaRPr lang="en-US" sz="2700" kern="1200" dirty="0"/>
        </a:p>
      </dsp:txBody>
      <dsp:txXfrm>
        <a:off x="52431" y="122288"/>
        <a:ext cx="7305588" cy="969198"/>
      </dsp:txXfrm>
    </dsp:sp>
    <dsp:sp modelId="{C186D46B-9CEE-4674-A66A-D5204F7968DB}">
      <dsp:nvSpPr>
        <dsp:cNvPr id="0" name=""/>
        <dsp:cNvSpPr/>
      </dsp:nvSpPr>
      <dsp:spPr>
        <a:xfrm>
          <a:off x="0" y="1251875"/>
          <a:ext cx="7410450" cy="10740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Expose CRUD operation as WCF Service </a:t>
          </a:r>
          <a:endParaRPr lang="en-US" sz="2700" kern="1200" dirty="0"/>
        </a:p>
      </dsp:txBody>
      <dsp:txXfrm>
        <a:off x="52431" y="1304306"/>
        <a:ext cx="7305588" cy="969198"/>
      </dsp:txXfrm>
    </dsp:sp>
    <dsp:sp modelId="{BA419E8B-B40D-462D-B0F3-CB1CFA345017}">
      <dsp:nvSpPr>
        <dsp:cNvPr id="0" name=""/>
        <dsp:cNvSpPr/>
      </dsp:nvSpPr>
      <dsp:spPr>
        <a:xfrm>
          <a:off x="0" y="2321489"/>
          <a:ext cx="7410450" cy="10740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Host WCF Service and solve cross domain problem </a:t>
          </a:r>
          <a:endParaRPr lang="en-US" sz="2700" kern="1200" dirty="0"/>
        </a:p>
      </dsp:txBody>
      <dsp:txXfrm>
        <a:off x="52431" y="2373920"/>
        <a:ext cx="7305588" cy="969198"/>
      </dsp:txXfrm>
    </dsp:sp>
    <dsp:sp modelId="{034AE128-B47C-482F-885A-684BE1ABF009}">
      <dsp:nvSpPr>
        <dsp:cNvPr id="0" name=""/>
        <dsp:cNvSpPr/>
      </dsp:nvSpPr>
      <dsp:spPr>
        <a:xfrm>
          <a:off x="0" y="3407204"/>
          <a:ext cx="7410450" cy="10740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Consume in Silverlight client </a:t>
          </a:r>
          <a:endParaRPr lang="en-US" sz="2700" kern="1200" dirty="0"/>
        </a:p>
      </dsp:txBody>
      <dsp:txXfrm>
        <a:off x="52431" y="3459635"/>
        <a:ext cx="7305588" cy="9691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EB033-E8BF-4C6A-869F-2208C34183E1}" type="datetimeFigureOut">
              <a:rPr lang="en-US" smtClean="0"/>
              <a:t>4/9/2011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90B63A-D785-46CE-ACDA-E768BBC31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39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0B63A-D785-46CE-ACDA-E768BBC31FD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07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0B63A-D785-46CE-ACDA-E768BBC31FD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24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0B63A-D785-46CE-ACDA-E768BBC31FD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07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63E6-D4AE-4826-954D-8C5F063A81E2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63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E154-4194-4041-9CF8-427CE7138C3F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503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E678C-E77E-46A2-BF70-2009FA5B00CE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269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104B-8B1A-4A81-AD05-AEA8B5051985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92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B4259-18EE-42D0-9CFA-A6E2F3B7D2EB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2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EDD4C-2FC5-429C-AA18-4DA88655980C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11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C8C0B-7398-4B51-BA9D-24FF405DA346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25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E007E-2E82-4F4D-856F-31AB9CAB64F5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73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E816B-E2E8-417E-BE0E-AB920E715F6A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15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7ED11-B26A-452E-98BD-36631CFDE80B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72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033A-29DC-4DDA-A0DA-3F32AA5A080B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492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74377-F6DF-43CA-B0FD-4BB132015779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http://debugmode.net/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932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://dhananjaykumar.net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://debugmode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718423"/>
            <a:ext cx="8153399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25400" contourW="25400">
              <a:bevelT w="12700" h="63500"/>
              <a:bevelB w="25400" h="63500"/>
            </a:sp3d>
          </a:bodyPr>
          <a:lstStyle/>
          <a:p>
            <a:pPr algn="ctr"/>
            <a:r>
              <a:rPr lang="en-US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SQL Azure to </a:t>
            </a:r>
            <a:r>
              <a:rPr lang="en-US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.NET </a:t>
            </a:r>
            <a:r>
              <a:rPr lang="en-US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Developers</a:t>
            </a:r>
            <a:endParaRPr lang="en-US" sz="7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800600"/>
            <a:ext cx="1450975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52852" y="624841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Dhananjay Kumar 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110152" y="304800"/>
            <a:ext cx="2859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hlinkClick r:id="rId4"/>
              </a:rPr>
              <a:t>http://debugmode.net</a:t>
            </a:r>
            <a:endParaRPr lang="en-US" b="1" dirty="0" smtClean="0"/>
          </a:p>
          <a:p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358552" y="317864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DEBUGMODE_</a:t>
            </a:r>
          </a:p>
          <a:p>
            <a:endParaRPr lang="en-US" dirty="0"/>
          </a:p>
        </p:txBody>
      </p:sp>
      <p:pic>
        <p:nvPicPr>
          <p:cNvPr id="2" name="Picture 2" descr="C:\Users\dhananjay\Desktop\twitter-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132162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51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Demos 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105436219"/>
              </p:ext>
            </p:extLst>
          </p:nvPr>
        </p:nvGraphicFramePr>
        <p:xfrm>
          <a:off x="457200" y="1095184"/>
          <a:ext cx="8534400" cy="5346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6AB95-E6F7-4698-8FD8-9462C1B65427}" type="datetime2">
              <a:rPr lang="en-US" smtClean="0"/>
              <a:t>Saturday, April 09, 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smtClean="0"/>
              <a:t>debugmode.net</a:t>
            </a:r>
            <a:r>
              <a:rPr lang="en-US" dirty="0" smtClean="0"/>
              <a:t>/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856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57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SQL Azure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31366-3D41-401F-97C8-52B689CEA902}" type="datetime2">
              <a:rPr lang="en-US" smtClean="0"/>
              <a:t>Saturday, April 09, 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http</a:t>
            </a:r>
            <a:r>
              <a:rPr lang="en-US" dirty="0" smtClean="0"/>
              <a:t>://</a:t>
            </a:r>
            <a:r>
              <a:rPr lang="en-US" dirty="0" smtClean="0"/>
              <a:t>debugmode</a:t>
            </a:r>
            <a:r>
              <a:rPr lang="en-US" dirty="0" smtClean="0"/>
              <a:t>.net</a:t>
            </a:r>
            <a:r>
              <a:rPr lang="en-US" dirty="0" smtClean="0"/>
              <a:t>/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655" y="5428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557915" cy="4711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7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SQL Azure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D552C-DD24-4F3E-B704-BB73E1362238}" type="datetime2">
              <a:rPr lang="en-US" smtClean="0"/>
              <a:t>Saturday, April 09, 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http</a:t>
            </a:r>
            <a:r>
              <a:rPr lang="en-US" dirty="0" smtClean="0"/>
              <a:t>://debugmode.net</a:t>
            </a:r>
            <a:r>
              <a:rPr lang="en-US" dirty="0" smtClean="0"/>
              <a:t>/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655" y="5428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1371600"/>
            <a:ext cx="2590799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125352846"/>
              </p:ext>
            </p:extLst>
          </p:nvPr>
        </p:nvGraphicFramePr>
        <p:xfrm>
          <a:off x="3048000" y="1219200"/>
          <a:ext cx="5943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9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SQL Azure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85E7-EB5B-4207-B12E-1D3BC0B6FC3D}" type="datetime2">
              <a:rPr lang="en-US" smtClean="0"/>
              <a:t>Saturday, April 09, 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5240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25" y="1308856"/>
            <a:ext cx="8001000" cy="520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96024" y="1135482"/>
            <a:ext cx="2102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SQL Azure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0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SQL Azure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5E02E-B6B4-47EA-B1FB-E9ECFA089B35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70385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4" y="1776413"/>
            <a:ext cx="8935986" cy="484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47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SQL Azure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FCF82-52AC-49F6-B4E9-E13FB9666196}" type="datetime2">
              <a:rPr lang="en-US" smtClean="0"/>
              <a:t>Saturday, April 09, 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smtClean="0"/>
              <a:t>debugmode.net</a:t>
            </a:r>
            <a:r>
              <a:rPr lang="en-US" dirty="0" smtClean="0"/>
              <a:t>/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856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905000"/>
            <a:ext cx="8382001" cy="4249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" y="1099880"/>
            <a:ext cx="8686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New SQL Azure Portal </a:t>
            </a:r>
            <a:endParaRPr lang="en-US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15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SQL Azure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1247-78B5-4E85-A9A3-FF45B30B0595}" type="datetime2">
              <a:rPr lang="en-US" smtClean="0"/>
              <a:t>Saturday, April 09, 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http</a:t>
            </a:r>
            <a:r>
              <a:rPr lang="en-US" dirty="0" smtClean="0"/>
              <a:t>://debugmode.net</a:t>
            </a:r>
            <a:r>
              <a:rPr lang="en-US" dirty="0" smtClean="0"/>
              <a:t>/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856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" y="1099880"/>
            <a:ext cx="8686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Connecting Through SSMS</a:t>
            </a:r>
            <a:endParaRPr lang="en-US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73914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4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SQL Azure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088E-C583-4C34-91B5-555D920971B3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856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" y="1099880"/>
            <a:ext cx="8686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Migrating LOCAL DB to SQL Azure</a:t>
            </a:r>
            <a:endParaRPr lang="en-US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07766"/>
            <a:ext cx="8001000" cy="4523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8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SQL Azure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FA8E1-477F-4B6E-8607-D4F9DA72D925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856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" y="1099880"/>
            <a:ext cx="8686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SQL AZURE API</a:t>
            </a:r>
            <a:endParaRPr lang="en-US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86000"/>
            <a:ext cx="9067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01" y="3962400"/>
            <a:ext cx="396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0"/>
            <a:ext cx="4174901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Left Arrow 4"/>
          <p:cNvSpPr/>
          <p:nvPr/>
        </p:nvSpPr>
        <p:spPr>
          <a:xfrm>
            <a:off x="4158802" y="4367548"/>
            <a:ext cx="930499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0" y="4191000"/>
            <a:ext cx="320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To set the Firewall rule</a:t>
            </a:r>
            <a:endParaRPr lang="en-US" sz="3200" dirty="0"/>
          </a:p>
        </p:txBody>
      </p:sp>
      <p:sp>
        <p:nvSpPr>
          <p:cNvPr id="8" name="Left Arrow 7"/>
          <p:cNvSpPr/>
          <p:nvPr/>
        </p:nvSpPr>
        <p:spPr>
          <a:xfrm>
            <a:off x="4267200" y="5638800"/>
            <a:ext cx="1066800" cy="457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562600" y="5638800"/>
            <a:ext cx="3371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To delete the Firewall rule </a:t>
            </a:r>
            <a:endParaRPr lang="en-US" sz="28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1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SQL Azure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79DB0-B041-4AD2-91AF-AA4ED3DFB023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856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" y="1099880"/>
            <a:ext cx="8686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SQL Azure and </a:t>
            </a:r>
            <a:r>
              <a:rPr lang="en-US" sz="40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ADO.Net</a:t>
            </a:r>
            <a:endParaRPr lang="en-US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81200"/>
            <a:ext cx="81534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91000"/>
            <a:ext cx="8153400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SQL Azure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A145A-06C1-4EE9-8BBF-A69FF6CEAF4C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856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" y="1099880"/>
            <a:ext cx="8686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SQL Azure and LINQ</a:t>
            </a:r>
            <a:endParaRPr lang="en-US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807766"/>
            <a:ext cx="6677025" cy="4635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SQL Azure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E6C73-678E-4536-9223-23BAF0408340}" type="datetime2">
              <a:rPr lang="en-US" smtClean="0"/>
              <a:t>Saturday, April 09,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856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" y="1099880"/>
            <a:ext cx="8686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SQL Azure and Silverlight client</a:t>
            </a:r>
            <a:endParaRPr lang="en-US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55515380"/>
              </p:ext>
            </p:extLst>
          </p:nvPr>
        </p:nvGraphicFramePr>
        <p:xfrm>
          <a:off x="841413" y="2026709"/>
          <a:ext cx="7410450" cy="4669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48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SQL Azure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7BAE-C1A1-4DE4-80C4-0F7AB8638511}" type="datetime2">
              <a:rPr lang="en-US" smtClean="0"/>
              <a:t>Saturday, April 09, 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http://debugmode.net/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8566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" y="1099880"/>
            <a:ext cx="8686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SQL Azure </a:t>
            </a:r>
            <a:r>
              <a:rPr lang="en-US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and Windows 7 Phone</a:t>
            </a:r>
            <a:endParaRPr lang="en-US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1"/>
            <a:ext cx="81534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28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241900"/>
            <a:ext cx="8153399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25400" contourW="25400">
              <a:bevelT w="12700" h="63500"/>
              <a:bevelB w="25400" h="63500"/>
            </a:sp3d>
          </a:bodyPr>
          <a:lstStyle/>
          <a:p>
            <a:pPr algn="ctr"/>
            <a:r>
              <a:rPr lang="en-US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Suit feedback to,</a:t>
            </a:r>
          </a:p>
          <a:p>
            <a:pPr algn="ctr"/>
            <a:r>
              <a:rPr lang="en-US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Dhananjay.25july@gmail.com</a:t>
            </a:r>
            <a:r>
              <a:rPr lang="en-US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endParaRPr lang="en-US" sz="7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800600"/>
            <a:ext cx="1450975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52852" y="624841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Dhananjay Kumar 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110152" y="304800"/>
            <a:ext cx="2859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hlinkClick r:id="rId4"/>
              </a:rPr>
              <a:t>http</a:t>
            </a:r>
            <a:r>
              <a:rPr lang="en-US" b="1" dirty="0" smtClean="0">
                <a:hlinkClick r:id="rId4"/>
              </a:rPr>
              <a:t>://debugmode.net</a:t>
            </a:r>
            <a:endParaRPr lang="en-US" b="1" dirty="0" smtClean="0"/>
          </a:p>
          <a:p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358552" y="317864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DEBUGMODE_</a:t>
            </a:r>
          </a:p>
          <a:p>
            <a:endParaRPr lang="en-US" dirty="0"/>
          </a:p>
        </p:txBody>
      </p:sp>
      <p:pic>
        <p:nvPicPr>
          <p:cNvPr id="2" name="Picture 2" descr="C:\Users\dhananjay\Desktop\twitter-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132162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94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2848</TotalTime>
  <Words>305</Words>
  <Application>Microsoft Office PowerPoint</Application>
  <PresentationFormat>On-screen Show (4:3)</PresentationFormat>
  <Paragraphs>91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U18949</dc:creator>
  <cp:lastModifiedBy>dhananjay</cp:lastModifiedBy>
  <cp:revision>95</cp:revision>
  <dcterms:created xsi:type="dcterms:W3CDTF">2010-07-18T06:07:14Z</dcterms:created>
  <dcterms:modified xsi:type="dcterms:W3CDTF">2011-04-09T10:36:32Z</dcterms:modified>
</cp:coreProperties>
</file>