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Default Extension="doc" ContentType="application/msword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Default Extension="bin" ContentType="application/vnd.openxmlformats-officedocument.oleObject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Default Extension="emf" ContentType="image/x-emf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notesSlides/notesSlide4.xml" ContentType="application/vnd.openxmlformats-officedocument.presentationml.notes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notesSlides/notesSlide6.xml" ContentType="application/vnd.openxmlformats-officedocument.presentationml.notesSlid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sldIdLst>
    <p:sldId id="256" r:id="rId2"/>
    <p:sldId id="280" r:id="rId3"/>
    <p:sldId id="281" r:id="rId4"/>
    <p:sldId id="282" r:id="rId5"/>
    <p:sldId id="284" r:id="rId6"/>
    <p:sldId id="285" r:id="rId7"/>
    <p:sldId id="286" r:id="rId8"/>
    <p:sldId id="289" r:id="rId9"/>
    <p:sldId id="287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5" r:id="rId42"/>
    <p:sldId id="321" r:id="rId43"/>
    <p:sldId id="322" r:id="rId44"/>
    <p:sldId id="326" r:id="rId45"/>
    <p:sldId id="324" r:id="rId46"/>
    <p:sldId id="323" r:id="rId47"/>
    <p:sldId id="288" r:id="rId48"/>
    <p:sldId id="27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4" d="100"/>
          <a:sy n="74" d="100"/>
        </p:scale>
        <p:origin x="-1050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Service Oriented programming model to develop connected applications</a:t>
          </a:r>
          <a:endParaRPr lang="en-US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SDK to develop and deploy services on windows</a:t>
          </a:r>
          <a:endParaRPr lang="en-US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Unifies the existing suite of </a:t>
          </a:r>
          <a:r>
            <a:rPr lang="en-US" dirty="0" err="1" smtClean="0">
              <a:solidFill>
                <a:schemeClr val="bg1"/>
              </a:solidFill>
            </a:rPr>
            <a:t>.Net</a:t>
          </a:r>
          <a:r>
            <a:rPr lang="en-US" dirty="0" smtClean="0">
              <a:solidFill>
                <a:schemeClr val="bg1"/>
              </a:solidFill>
            </a:rPr>
            <a:t> distributed technologies into a single programming model</a:t>
          </a:r>
          <a:r>
            <a:rPr lang="en-US" dirty="0" smtClean="0">
              <a:solidFill>
                <a:schemeClr val="tx2"/>
              </a:solidFill>
            </a:rPr>
            <a:t>. 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1F9843-F9DA-4F6F-A556-997E0564C4F4}" type="presOf" srcId="{CA58FAB2-6D43-4EBD-B821-79B6EA5B01F8}" destId="{DC2A3031-9AAF-4DAC-846D-4B09CFDA6EC6}" srcOrd="0" destOrd="0" presId="urn:microsoft.com/office/officeart/2005/8/layout/vList2"/>
    <dgm:cxn modelId="{E4D8AFA2-7DF6-49A0-A054-537D4D4D76F4}" type="presOf" srcId="{FB651C4B-DE50-415E-A8D4-470E745C6EC1}" destId="{0B424AC1-BD9F-48AE-BA7C-C8561D248DF0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DEA0F8F3-5A3A-43DE-B3E8-66AA80B5CF3E}" type="presOf" srcId="{0DC96367-AB12-4306-82E3-CA18C8F8F06D}" destId="{C186D46B-9CEE-4674-A66A-D5204F7968DB}" srcOrd="0" destOrd="0" presId="urn:microsoft.com/office/officeart/2005/8/layout/vList2"/>
    <dgm:cxn modelId="{10B6BFC6-AA24-499A-8B3B-21AB5CE2BAE6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8A50DCD8-A523-4545-AF5E-22D79F1C2509}" type="presParOf" srcId="{2DEA6BAC-2255-4478-BFF9-662A531A54CE}" destId="{C186D46B-9CEE-4674-A66A-D5204F7968DB}" srcOrd="0" destOrd="0" presId="urn:microsoft.com/office/officeart/2005/8/layout/vList2"/>
    <dgm:cxn modelId="{4211C502-00AB-436A-83EB-B6AE6F5BDE49}" type="presParOf" srcId="{2DEA6BAC-2255-4478-BFF9-662A531A54CE}" destId="{593C2249-CEE8-4C7E-80AB-2DCCBD92368B}" srcOrd="1" destOrd="0" presId="urn:microsoft.com/office/officeart/2005/8/layout/vList2"/>
    <dgm:cxn modelId="{DEB9D165-3C1A-4F65-8011-FF702E511191}" type="presParOf" srcId="{2DEA6BAC-2255-4478-BFF9-662A531A54CE}" destId="{0B424AC1-BD9F-48AE-BA7C-C8561D248DF0}" srcOrd="2" destOrd="0" presId="urn:microsoft.com/office/officeart/2005/8/layout/vList2"/>
    <dgm:cxn modelId="{F852B089-B961-4600-B661-A97AC2A9820C}" type="presParOf" srcId="{2DEA6BAC-2255-4478-BFF9-662A531A54CE}" destId="{7974D10E-2FA3-4675-B9B7-4FD7DD5D17C8}" srcOrd="3" destOrd="0" presId="urn:microsoft.com/office/officeart/2005/8/layout/vList2"/>
    <dgm:cxn modelId="{FAC22D18-2E4A-43AC-9C96-FA57268E056F}" type="presParOf" srcId="{2DEA6BAC-2255-4478-BFF9-662A531A54CE}" destId="{DC2A3031-9AAF-4DAC-846D-4B09CFDA6EC6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107A15-F9A6-4E2B-85E6-B4096DA0193D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40C40B-B23E-4828-A6B3-7EEF1D22D1B1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C</a:t>
          </a:r>
          <a:r>
            <a:rPr lang="en-US" dirty="0" smtClean="0"/>
            <a:t>ontracts</a:t>
          </a:r>
          <a:endParaRPr lang="en-US" dirty="0"/>
        </a:p>
      </dgm:t>
    </dgm:pt>
    <dgm:pt modelId="{DCCECE99-514E-4E0C-942A-DB8A68100CC8}" type="parTrans" cxnId="{3DC0ACFF-1ACB-4ACD-82D5-0FAE426086A9}">
      <dgm:prSet/>
      <dgm:spPr/>
      <dgm:t>
        <a:bodyPr/>
        <a:lstStyle/>
        <a:p>
          <a:endParaRPr lang="en-US"/>
        </a:p>
      </dgm:t>
    </dgm:pt>
    <dgm:pt modelId="{D55F161D-FD3F-4C12-ABAB-1E0122B35795}" type="sibTrans" cxnId="{3DC0ACFF-1ACB-4ACD-82D5-0FAE426086A9}">
      <dgm:prSet/>
      <dgm:spPr/>
      <dgm:t>
        <a:bodyPr/>
        <a:lstStyle/>
        <a:p>
          <a:endParaRPr lang="en-US"/>
        </a:p>
      </dgm:t>
    </dgm:pt>
    <dgm:pt modelId="{5017B5AC-2BC9-454A-8040-DEAC39A5F0D5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A</a:t>
          </a:r>
          <a:r>
            <a:rPr lang="en-US" dirty="0" smtClean="0"/>
            <a:t>ddress</a:t>
          </a:r>
          <a:endParaRPr lang="en-US" dirty="0"/>
        </a:p>
      </dgm:t>
    </dgm:pt>
    <dgm:pt modelId="{A25CF5DC-5F85-4C2C-A3F8-617983E20659}" type="parTrans" cxnId="{054FC35A-B181-4EBB-86F9-F830C37603E1}">
      <dgm:prSet/>
      <dgm:spPr/>
      <dgm:t>
        <a:bodyPr/>
        <a:lstStyle/>
        <a:p>
          <a:endParaRPr lang="en-US"/>
        </a:p>
      </dgm:t>
    </dgm:pt>
    <dgm:pt modelId="{02E6945C-FDC3-40F6-BE70-9B0768EE34FD}" type="sibTrans" cxnId="{054FC35A-B181-4EBB-86F9-F830C37603E1}">
      <dgm:prSet/>
      <dgm:spPr/>
      <dgm:t>
        <a:bodyPr/>
        <a:lstStyle/>
        <a:p>
          <a:endParaRPr lang="en-US"/>
        </a:p>
      </dgm:t>
    </dgm:pt>
    <dgm:pt modelId="{3BF9BF84-6277-430A-B5CE-06F0642E62BF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B</a:t>
          </a:r>
          <a:r>
            <a:rPr lang="en-US" dirty="0" smtClean="0"/>
            <a:t>inding</a:t>
          </a:r>
          <a:endParaRPr lang="en-US" dirty="0"/>
        </a:p>
      </dgm:t>
    </dgm:pt>
    <dgm:pt modelId="{25C42E5D-019E-4B65-A8A0-370E9132442E}" type="parTrans" cxnId="{FF7F2DBA-D6E2-458A-BC9B-812FD0E62B4F}">
      <dgm:prSet/>
      <dgm:spPr/>
      <dgm:t>
        <a:bodyPr/>
        <a:lstStyle/>
        <a:p>
          <a:endParaRPr lang="en-US"/>
        </a:p>
      </dgm:t>
    </dgm:pt>
    <dgm:pt modelId="{DF95D575-564E-4667-86CF-07A9A4172CD1}" type="sibTrans" cxnId="{FF7F2DBA-D6E2-458A-BC9B-812FD0E62B4F}">
      <dgm:prSet/>
      <dgm:spPr/>
      <dgm:t>
        <a:bodyPr/>
        <a:lstStyle/>
        <a:p>
          <a:endParaRPr lang="en-US"/>
        </a:p>
      </dgm:t>
    </dgm:pt>
    <dgm:pt modelId="{AF3D581B-ED70-4706-AC2F-6979B1BF0046}">
      <dgm:prSet phldrT="[Text]" custT="1"/>
      <dgm:spPr/>
      <dgm:t>
        <a:bodyPr/>
        <a:lstStyle/>
        <a:p>
          <a:r>
            <a:rPr lang="en-US" sz="3600" b="1" dirty="0" smtClean="0"/>
            <a:t>End Point</a:t>
          </a:r>
          <a:endParaRPr lang="en-US" sz="3600" b="1" dirty="0"/>
        </a:p>
      </dgm:t>
    </dgm:pt>
    <dgm:pt modelId="{7A16FC30-967F-439C-AB80-27365C79689F}" type="parTrans" cxnId="{1F33387B-9489-4537-BF52-7B9BE8FC30D9}">
      <dgm:prSet/>
      <dgm:spPr/>
      <dgm:t>
        <a:bodyPr/>
        <a:lstStyle/>
        <a:p>
          <a:endParaRPr lang="en-US"/>
        </a:p>
      </dgm:t>
    </dgm:pt>
    <dgm:pt modelId="{B85D0336-E2FF-4FD4-A741-28CA6C175618}" type="sibTrans" cxnId="{1F33387B-9489-4537-BF52-7B9BE8FC30D9}">
      <dgm:prSet/>
      <dgm:spPr/>
      <dgm:t>
        <a:bodyPr/>
        <a:lstStyle/>
        <a:p>
          <a:endParaRPr lang="en-US"/>
        </a:p>
      </dgm:t>
    </dgm:pt>
    <dgm:pt modelId="{A28BA1CD-157B-4EDE-A3FE-68D7C731E30A}" type="pres">
      <dgm:prSet presAssocID="{11107A15-F9A6-4E2B-85E6-B4096DA0193D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A97861-A5B6-4F14-9BBB-5F03921C2568}" type="pres">
      <dgm:prSet presAssocID="{11107A15-F9A6-4E2B-85E6-B4096DA0193D}" presName="ellipse" presStyleLbl="trBgShp" presStyleIdx="0" presStyleCnt="1"/>
      <dgm:spPr/>
    </dgm:pt>
    <dgm:pt modelId="{48B55688-1F1B-4502-AEF8-85251729BE0B}" type="pres">
      <dgm:prSet presAssocID="{11107A15-F9A6-4E2B-85E6-B4096DA0193D}" presName="arrow1" presStyleLbl="fgShp" presStyleIdx="0" presStyleCnt="1"/>
      <dgm:spPr/>
    </dgm:pt>
    <dgm:pt modelId="{8287AC1D-E948-41F9-816C-71B1FC3F961D}" type="pres">
      <dgm:prSet presAssocID="{11107A15-F9A6-4E2B-85E6-B4096DA0193D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727EE-BCF7-41DC-878F-D67C3BE6ED02}" type="pres">
      <dgm:prSet presAssocID="{5017B5AC-2BC9-454A-8040-DEAC39A5F0D5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90E224-7FAE-4552-9C99-74B1DD07D675}" type="pres">
      <dgm:prSet presAssocID="{3BF9BF84-6277-430A-B5CE-06F0642E62B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4886FD-0D95-40BB-9848-3A3BA283B3EE}" type="pres">
      <dgm:prSet presAssocID="{AF3D581B-ED70-4706-AC2F-6979B1BF0046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C75054-5EFA-4D3E-A526-09386BE864DB}" type="pres">
      <dgm:prSet presAssocID="{11107A15-F9A6-4E2B-85E6-B4096DA0193D}" presName="funnel" presStyleLbl="trAlignAcc1" presStyleIdx="0" presStyleCnt="1"/>
      <dgm:spPr/>
    </dgm:pt>
  </dgm:ptLst>
  <dgm:cxnLst>
    <dgm:cxn modelId="{FF7F2DBA-D6E2-458A-BC9B-812FD0E62B4F}" srcId="{11107A15-F9A6-4E2B-85E6-B4096DA0193D}" destId="{3BF9BF84-6277-430A-B5CE-06F0642E62BF}" srcOrd="2" destOrd="0" parTransId="{25C42E5D-019E-4B65-A8A0-370E9132442E}" sibTransId="{DF95D575-564E-4667-86CF-07A9A4172CD1}"/>
    <dgm:cxn modelId="{1F33387B-9489-4537-BF52-7B9BE8FC30D9}" srcId="{11107A15-F9A6-4E2B-85E6-B4096DA0193D}" destId="{AF3D581B-ED70-4706-AC2F-6979B1BF0046}" srcOrd="3" destOrd="0" parTransId="{7A16FC30-967F-439C-AB80-27365C79689F}" sibTransId="{B85D0336-E2FF-4FD4-A741-28CA6C175618}"/>
    <dgm:cxn modelId="{054FC35A-B181-4EBB-86F9-F830C37603E1}" srcId="{11107A15-F9A6-4E2B-85E6-B4096DA0193D}" destId="{5017B5AC-2BC9-454A-8040-DEAC39A5F0D5}" srcOrd="1" destOrd="0" parTransId="{A25CF5DC-5F85-4C2C-A3F8-617983E20659}" sibTransId="{02E6945C-FDC3-40F6-BE70-9B0768EE34FD}"/>
    <dgm:cxn modelId="{11540626-90D9-4F06-8B51-8C2894B99462}" type="presOf" srcId="{3BF9BF84-6277-430A-B5CE-06F0642E62BF}" destId="{DED727EE-BCF7-41DC-878F-D67C3BE6ED02}" srcOrd="0" destOrd="0" presId="urn:microsoft.com/office/officeart/2005/8/layout/funnel1"/>
    <dgm:cxn modelId="{3DC0ACFF-1ACB-4ACD-82D5-0FAE426086A9}" srcId="{11107A15-F9A6-4E2B-85E6-B4096DA0193D}" destId="{6440C40B-B23E-4828-A6B3-7EEF1D22D1B1}" srcOrd="0" destOrd="0" parTransId="{DCCECE99-514E-4E0C-942A-DB8A68100CC8}" sibTransId="{D55F161D-FD3F-4C12-ABAB-1E0122B35795}"/>
    <dgm:cxn modelId="{851DDE18-FCC6-4D43-A568-1D4A3C6A5296}" type="presOf" srcId="{AF3D581B-ED70-4706-AC2F-6979B1BF0046}" destId="{8287AC1D-E948-41F9-816C-71B1FC3F961D}" srcOrd="0" destOrd="0" presId="urn:microsoft.com/office/officeart/2005/8/layout/funnel1"/>
    <dgm:cxn modelId="{0BFF21AD-D8A7-4F53-9B28-D0D7165ECC01}" type="presOf" srcId="{5017B5AC-2BC9-454A-8040-DEAC39A5F0D5}" destId="{5E90E224-7FAE-4552-9C99-74B1DD07D675}" srcOrd="0" destOrd="0" presId="urn:microsoft.com/office/officeart/2005/8/layout/funnel1"/>
    <dgm:cxn modelId="{929DCBF0-9C30-4F73-959D-01B7DA9057B2}" type="presOf" srcId="{6440C40B-B23E-4828-A6B3-7EEF1D22D1B1}" destId="{954886FD-0D95-40BB-9848-3A3BA283B3EE}" srcOrd="0" destOrd="0" presId="urn:microsoft.com/office/officeart/2005/8/layout/funnel1"/>
    <dgm:cxn modelId="{E0EAA346-5497-40A1-8C23-0BF43A1D5698}" type="presOf" srcId="{11107A15-F9A6-4E2B-85E6-B4096DA0193D}" destId="{A28BA1CD-157B-4EDE-A3FE-68D7C731E30A}" srcOrd="0" destOrd="0" presId="urn:microsoft.com/office/officeart/2005/8/layout/funnel1"/>
    <dgm:cxn modelId="{44E4CCD1-9EC6-4CE4-A175-AF63CA43021F}" type="presParOf" srcId="{A28BA1CD-157B-4EDE-A3FE-68D7C731E30A}" destId="{CEA97861-A5B6-4F14-9BBB-5F03921C2568}" srcOrd="0" destOrd="0" presId="urn:microsoft.com/office/officeart/2005/8/layout/funnel1"/>
    <dgm:cxn modelId="{B6C48AB3-08F3-4BA0-A4CA-651A08424221}" type="presParOf" srcId="{A28BA1CD-157B-4EDE-A3FE-68D7C731E30A}" destId="{48B55688-1F1B-4502-AEF8-85251729BE0B}" srcOrd="1" destOrd="0" presId="urn:microsoft.com/office/officeart/2005/8/layout/funnel1"/>
    <dgm:cxn modelId="{743B1847-A6CB-40B2-B9E1-7D6DF82808F4}" type="presParOf" srcId="{A28BA1CD-157B-4EDE-A3FE-68D7C731E30A}" destId="{8287AC1D-E948-41F9-816C-71B1FC3F961D}" srcOrd="2" destOrd="0" presId="urn:microsoft.com/office/officeart/2005/8/layout/funnel1"/>
    <dgm:cxn modelId="{996EB9AF-8805-4596-B343-6DBCD90C0662}" type="presParOf" srcId="{A28BA1CD-157B-4EDE-A3FE-68D7C731E30A}" destId="{DED727EE-BCF7-41DC-878F-D67C3BE6ED02}" srcOrd="3" destOrd="0" presId="urn:microsoft.com/office/officeart/2005/8/layout/funnel1"/>
    <dgm:cxn modelId="{FFE9B824-4ABF-4A41-A750-1418DDC1A69B}" type="presParOf" srcId="{A28BA1CD-157B-4EDE-A3FE-68D7C731E30A}" destId="{5E90E224-7FAE-4552-9C99-74B1DD07D675}" srcOrd="4" destOrd="0" presId="urn:microsoft.com/office/officeart/2005/8/layout/funnel1"/>
    <dgm:cxn modelId="{FADD61E2-6754-49B1-9D74-3D3C2981E595}" type="presParOf" srcId="{A28BA1CD-157B-4EDE-A3FE-68D7C731E30A}" destId="{954886FD-0D95-40BB-9848-3A3BA283B3EE}" srcOrd="5" destOrd="0" presId="urn:microsoft.com/office/officeart/2005/8/layout/funnel1"/>
    <dgm:cxn modelId="{CA46A7E7-8077-4CEA-95E9-2696C62FBFC7}" type="presParOf" srcId="{A28BA1CD-157B-4EDE-A3FE-68D7C731E30A}" destId="{E1C75054-5EFA-4D3E-A526-09386BE864DB}" srcOrd="6" destOrd="0" presId="urn:microsoft.com/office/officeart/2005/8/layout/funne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AFA2DD-022B-4947-91E1-35F94A172D2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2EA7E1-5B98-4AC7-BC2E-A923B08D12E5}">
      <dgm:prSet phldrT="[Text]"/>
      <dgm:spPr/>
      <dgm:t>
        <a:bodyPr/>
        <a:lstStyle/>
        <a:p>
          <a:r>
            <a:rPr lang="en-US"/>
            <a:t>ADDRESS</a:t>
          </a:r>
        </a:p>
      </dgm:t>
    </dgm:pt>
    <dgm:pt modelId="{C913FEDE-E9C5-4400-8D34-08FD6CC17CBA}" type="parTrans" cxnId="{9FF6F97C-239A-4E5C-BB39-810A09CD4ABB}">
      <dgm:prSet/>
      <dgm:spPr/>
      <dgm:t>
        <a:bodyPr/>
        <a:lstStyle/>
        <a:p>
          <a:endParaRPr lang="en-US"/>
        </a:p>
      </dgm:t>
    </dgm:pt>
    <dgm:pt modelId="{8C169459-9A87-4F86-97D1-A8EDC79EAE17}" type="sibTrans" cxnId="{9FF6F97C-239A-4E5C-BB39-810A09CD4ABB}">
      <dgm:prSet/>
      <dgm:spPr/>
      <dgm:t>
        <a:bodyPr/>
        <a:lstStyle/>
        <a:p>
          <a:endParaRPr lang="en-US"/>
        </a:p>
      </dgm:t>
    </dgm:pt>
    <dgm:pt modelId="{B1BE1ABB-E937-4191-88D3-A321B54C3061}">
      <dgm:prSet phldrT="[Text]"/>
      <dgm:spPr/>
      <dgm:t>
        <a:bodyPr/>
        <a:lstStyle/>
        <a:p>
          <a:r>
            <a:rPr lang="en-US"/>
            <a:t>Where</a:t>
          </a:r>
        </a:p>
      </dgm:t>
    </dgm:pt>
    <dgm:pt modelId="{FF482967-7EF6-47D1-9496-D226B44C678D}" type="parTrans" cxnId="{D124F086-B87A-465E-963D-9A7D587344FB}">
      <dgm:prSet/>
      <dgm:spPr/>
      <dgm:t>
        <a:bodyPr/>
        <a:lstStyle/>
        <a:p>
          <a:endParaRPr lang="en-US"/>
        </a:p>
      </dgm:t>
    </dgm:pt>
    <dgm:pt modelId="{52132F36-0D05-49B3-9C73-E2D34BB9275F}" type="sibTrans" cxnId="{D124F086-B87A-465E-963D-9A7D587344FB}">
      <dgm:prSet/>
      <dgm:spPr/>
      <dgm:t>
        <a:bodyPr/>
        <a:lstStyle/>
        <a:p>
          <a:endParaRPr lang="en-US"/>
        </a:p>
      </dgm:t>
    </dgm:pt>
    <dgm:pt modelId="{159208CB-D1FC-4C9B-857A-A900DFDC790B}">
      <dgm:prSet phldrT="[Text]"/>
      <dgm:spPr/>
      <dgm:t>
        <a:bodyPr/>
        <a:lstStyle/>
        <a:p>
          <a:r>
            <a:rPr lang="en-US"/>
            <a:t>BINDING</a:t>
          </a:r>
        </a:p>
      </dgm:t>
    </dgm:pt>
    <dgm:pt modelId="{F168C41C-AB10-42F5-B6CD-E856D8123CF0}" type="parTrans" cxnId="{EA59C0E3-5D06-4855-B098-A934C018B1F0}">
      <dgm:prSet/>
      <dgm:spPr/>
      <dgm:t>
        <a:bodyPr/>
        <a:lstStyle/>
        <a:p>
          <a:endParaRPr lang="en-US"/>
        </a:p>
      </dgm:t>
    </dgm:pt>
    <dgm:pt modelId="{994B17D5-8259-4097-B30E-7315546C4C0D}" type="sibTrans" cxnId="{EA59C0E3-5D06-4855-B098-A934C018B1F0}">
      <dgm:prSet/>
      <dgm:spPr/>
      <dgm:t>
        <a:bodyPr/>
        <a:lstStyle/>
        <a:p>
          <a:endParaRPr lang="en-US"/>
        </a:p>
      </dgm:t>
    </dgm:pt>
    <dgm:pt modelId="{05D82749-669A-494D-8CA1-0AF4DFF1E55D}">
      <dgm:prSet phldrT="[Text]"/>
      <dgm:spPr/>
      <dgm:t>
        <a:bodyPr/>
        <a:lstStyle/>
        <a:p>
          <a:r>
            <a:rPr lang="en-US"/>
            <a:t>How</a:t>
          </a:r>
        </a:p>
      </dgm:t>
    </dgm:pt>
    <dgm:pt modelId="{3DBAB38D-609C-4CA5-A565-E64D4191827C}" type="parTrans" cxnId="{2A0DBF54-B084-4329-93EB-06633972A118}">
      <dgm:prSet/>
      <dgm:spPr/>
      <dgm:t>
        <a:bodyPr/>
        <a:lstStyle/>
        <a:p>
          <a:endParaRPr lang="en-US"/>
        </a:p>
      </dgm:t>
    </dgm:pt>
    <dgm:pt modelId="{A34DA603-6F63-4171-BC05-DCC901753CAF}" type="sibTrans" cxnId="{2A0DBF54-B084-4329-93EB-06633972A118}">
      <dgm:prSet/>
      <dgm:spPr/>
      <dgm:t>
        <a:bodyPr/>
        <a:lstStyle/>
        <a:p>
          <a:endParaRPr lang="en-US"/>
        </a:p>
      </dgm:t>
    </dgm:pt>
    <dgm:pt modelId="{BD6BDC87-FDA4-4ECA-B43C-AAA5D3F93359}">
      <dgm:prSet phldrT="[Text]"/>
      <dgm:spPr/>
      <dgm:t>
        <a:bodyPr/>
        <a:lstStyle/>
        <a:p>
          <a:r>
            <a:rPr lang="en-US"/>
            <a:t>CONTRACT</a:t>
          </a:r>
        </a:p>
      </dgm:t>
    </dgm:pt>
    <dgm:pt modelId="{4C77D97E-A31F-4278-A3E9-789B73B33969}" type="parTrans" cxnId="{55AFD75E-6EFF-472F-80B9-B8DB88C3B7F0}">
      <dgm:prSet/>
      <dgm:spPr/>
      <dgm:t>
        <a:bodyPr/>
        <a:lstStyle/>
        <a:p>
          <a:endParaRPr lang="en-US"/>
        </a:p>
      </dgm:t>
    </dgm:pt>
    <dgm:pt modelId="{C284E480-3A2D-49BE-B42A-9002C9F5A4DE}" type="sibTrans" cxnId="{55AFD75E-6EFF-472F-80B9-B8DB88C3B7F0}">
      <dgm:prSet/>
      <dgm:spPr/>
      <dgm:t>
        <a:bodyPr/>
        <a:lstStyle/>
        <a:p>
          <a:endParaRPr lang="en-US"/>
        </a:p>
      </dgm:t>
    </dgm:pt>
    <dgm:pt modelId="{EE8EDE44-E7EF-412F-9C61-7FE08082F6F6}">
      <dgm:prSet phldrT="[Text]"/>
      <dgm:spPr/>
      <dgm:t>
        <a:bodyPr/>
        <a:lstStyle/>
        <a:p>
          <a:r>
            <a:rPr lang="en-US"/>
            <a:t>What</a:t>
          </a:r>
        </a:p>
      </dgm:t>
    </dgm:pt>
    <dgm:pt modelId="{D50570AA-D54F-43FE-859C-41155B435603}" type="parTrans" cxnId="{7BD00792-3B27-425F-AF5C-537A2E161EE8}">
      <dgm:prSet/>
      <dgm:spPr/>
      <dgm:t>
        <a:bodyPr/>
        <a:lstStyle/>
        <a:p>
          <a:endParaRPr lang="en-US"/>
        </a:p>
      </dgm:t>
    </dgm:pt>
    <dgm:pt modelId="{696DBF3C-109B-4963-9A07-661FBDA484D2}" type="sibTrans" cxnId="{7BD00792-3B27-425F-AF5C-537A2E161EE8}">
      <dgm:prSet/>
      <dgm:spPr/>
      <dgm:t>
        <a:bodyPr/>
        <a:lstStyle/>
        <a:p>
          <a:endParaRPr lang="en-US"/>
        </a:p>
      </dgm:t>
    </dgm:pt>
    <dgm:pt modelId="{7D7FACA8-5232-4753-91B6-B08529AD5B53}" type="pres">
      <dgm:prSet presAssocID="{21AFA2DD-022B-4947-91E1-35F94A172D2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472571-E68E-42CC-98BD-97CA8E1175E4}" type="pres">
      <dgm:prSet presAssocID="{962EA7E1-5B98-4AC7-BC2E-A923B08D12E5}" presName="composite" presStyleCnt="0"/>
      <dgm:spPr/>
    </dgm:pt>
    <dgm:pt modelId="{BD85A1E1-0967-4458-8A87-B708F98BDB32}" type="pres">
      <dgm:prSet presAssocID="{962EA7E1-5B98-4AC7-BC2E-A923B08D12E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60BE4-4D0A-42EA-BFCB-08847609C672}" type="pres">
      <dgm:prSet presAssocID="{962EA7E1-5B98-4AC7-BC2E-A923B08D12E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5B35A3-57E2-4F30-90AB-65EB574FA5A9}" type="pres">
      <dgm:prSet presAssocID="{8C169459-9A87-4F86-97D1-A8EDC79EAE17}" presName="sp" presStyleCnt="0"/>
      <dgm:spPr/>
    </dgm:pt>
    <dgm:pt modelId="{076E5C39-2416-4D36-AB3B-68E8041004A9}" type="pres">
      <dgm:prSet presAssocID="{159208CB-D1FC-4C9B-857A-A900DFDC790B}" presName="composite" presStyleCnt="0"/>
      <dgm:spPr/>
    </dgm:pt>
    <dgm:pt modelId="{2E3259F0-2F39-4624-BE85-8B847FF68075}" type="pres">
      <dgm:prSet presAssocID="{159208CB-D1FC-4C9B-857A-A900DFDC790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DA891-CC39-4162-BE87-DD7314226A51}" type="pres">
      <dgm:prSet presAssocID="{159208CB-D1FC-4C9B-857A-A900DFDC790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D7CAC-C1D3-4139-9CC4-707B8E025E06}" type="pres">
      <dgm:prSet presAssocID="{994B17D5-8259-4097-B30E-7315546C4C0D}" presName="sp" presStyleCnt="0"/>
      <dgm:spPr/>
    </dgm:pt>
    <dgm:pt modelId="{843FF117-D915-4EE5-A7BC-48924CC75427}" type="pres">
      <dgm:prSet presAssocID="{BD6BDC87-FDA4-4ECA-B43C-AAA5D3F93359}" presName="composite" presStyleCnt="0"/>
      <dgm:spPr/>
    </dgm:pt>
    <dgm:pt modelId="{D3AF0687-6E04-4758-A715-34A316FE6B2C}" type="pres">
      <dgm:prSet presAssocID="{BD6BDC87-FDA4-4ECA-B43C-AAA5D3F9335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40BEE-5B0C-4DFA-8D09-AED624BB67CD}" type="pres">
      <dgm:prSet presAssocID="{BD6BDC87-FDA4-4ECA-B43C-AAA5D3F9335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D2BFFE-104E-457D-85EA-00062D8BEB15}" type="presOf" srcId="{962EA7E1-5B98-4AC7-BC2E-A923B08D12E5}" destId="{BD85A1E1-0967-4458-8A87-B708F98BDB32}" srcOrd="0" destOrd="0" presId="urn:microsoft.com/office/officeart/2005/8/layout/chevron2"/>
    <dgm:cxn modelId="{7BD00792-3B27-425F-AF5C-537A2E161EE8}" srcId="{BD6BDC87-FDA4-4ECA-B43C-AAA5D3F93359}" destId="{EE8EDE44-E7EF-412F-9C61-7FE08082F6F6}" srcOrd="0" destOrd="0" parTransId="{D50570AA-D54F-43FE-859C-41155B435603}" sibTransId="{696DBF3C-109B-4963-9A07-661FBDA484D2}"/>
    <dgm:cxn modelId="{F49BB216-8E7A-4DCE-A313-2564356CE31C}" type="presOf" srcId="{21AFA2DD-022B-4947-91E1-35F94A172D23}" destId="{7D7FACA8-5232-4753-91B6-B08529AD5B53}" srcOrd="0" destOrd="0" presId="urn:microsoft.com/office/officeart/2005/8/layout/chevron2"/>
    <dgm:cxn modelId="{5FC3913A-4481-4937-9762-B67575E84B72}" type="presOf" srcId="{05D82749-669A-494D-8CA1-0AF4DFF1E55D}" destId="{D64DA891-CC39-4162-BE87-DD7314226A51}" srcOrd="0" destOrd="0" presId="urn:microsoft.com/office/officeart/2005/8/layout/chevron2"/>
    <dgm:cxn modelId="{816277A1-D4C8-470D-9417-322CA3BC73C0}" type="presOf" srcId="{EE8EDE44-E7EF-412F-9C61-7FE08082F6F6}" destId="{E1040BEE-5B0C-4DFA-8D09-AED624BB67CD}" srcOrd="0" destOrd="0" presId="urn:microsoft.com/office/officeart/2005/8/layout/chevron2"/>
    <dgm:cxn modelId="{91920A55-F25A-418D-938F-0A17D1A063DF}" type="presOf" srcId="{B1BE1ABB-E937-4191-88D3-A321B54C3061}" destId="{E8460BE4-4D0A-42EA-BFCB-08847609C672}" srcOrd="0" destOrd="0" presId="urn:microsoft.com/office/officeart/2005/8/layout/chevron2"/>
    <dgm:cxn modelId="{55AFD75E-6EFF-472F-80B9-B8DB88C3B7F0}" srcId="{21AFA2DD-022B-4947-91E1-35F94A172D23}" destId="{BD6BDC87-FDA4-4ECA-B43C-AAA5D3F93359}" srcOrd="2" destOrd="0" parTransId="{4C77D97E-A31F-4278-A3E9-789B73B33969}" sibTransId="{C284E480-3A2D-49BE-B42A-9002C9F5A4DE}"/>
    <dgm:cxn modelId="{EA59C0E3-5D06-4855-B098-A934C018B1F0}" srcId="{21AFA2DD-022B-4947-91E1-35F94A172D23}" destId="{159208CB-D1FC-4C9B-857A-A900DFDC790B}" srcOrd="1" destOrd="0" parTransId="{F168C41C-AB10-42F5-B6CD-E856D8123CF0}" sibTransId="{994B17D5-8259-4097-B30E-7315546C4C0D}"/>
    <dgm:cxn modelId="{D124F086-B87A-465E-963D-9A7D587344FB}" srcId="{962EA7E1-5B98-4AC7-BC2E-A923B08D12E5}" destId="{B1BE1ABB-E937-4191-88D3-A321B54C3061}" srcOrd="0" destOrd="0" parTransId="{FF482967-7EF6-47D1-9496-D226B44C678D}" sibTransId="{52132F36-0D05-49B3-9C73-E2D34BB9275F}"/>
    <dgm:cxn modelId="{B8DA57CD-D139-47B6-AEBA-502B1E0A892C}" type="presOf" srcId="{BD6BDC87-FDA4-4ECA-B43C-AAA5D3F93359}" destId="{D3AF0687-6E04-4758-A715-34A316FE6B2C}" srcOrd="0" destOrd="0" presId="urn:microsoft.com/office/officeart/2005/8/layout/chevron2"/>
    <dgm:cxn modelId="{C6835C16-634E-45A7-AF53-185706AB3D63}" type="presOf" srcId="{159208CB-D1FC-4C9B-857A-A900DFDC790B}" destId="{2E3259F0-2F39-4624-BE85-8B847FF68075}" srcOrd="0" destOrd="0" presId="urn:microsoft.com/office/officeart/2005/8/layout/chevron2"/>
    <dgm:cxn modelId="{9FF6F97C-239A-4E5C-BB39-810A09CD4ABB}" srcId="{21AFA2DD-022B-4947-91E1-35F94A172D23}" destId="{962EA7E1-5B98-4AC7-BC2E-A923B08D12E5}" srcOrd="0" destOrd="0" parTransId="{C913FEDE-E9C5-4400-8D34-08FD6CC17CBA}" sibTransId="{8C169459-9A87-4F86-97D1-A8EDC79EAE17}"/>
    <dgm:cxn modelId="{2A0DBF54-B084-4329-93EB-06633972A118}" srcId="{159208CB-D1FC-4C9B-857A-A900DFDC790B}" destId="{05D82749-669A-494D-8CA1-0AF4DFF1E55D}" srcOrd="0" destOrd="0" parTransId="{3DBAB38D-609C-4CA5-A565-E64D4191827C}" sibTransId="{A34DA603-6F63-4171-BC05-DCC901753CAF}"/>
    <dgm:cxn modelId="{AFA2B5F3-6E06-46F2-91EE-2A3E745D40C5}" type="presParOf" srcId="{7D7FACA8-5232-4753-91B6-B08529AD5B53}" destId="{F0472571-E68E-42CC-98BD-97CA8E1175E4}" srcOrd="0" destOrd="0" presId="urn:microsoft.com/office/officeart/2005/8/layout/chevron2"/>
    <dgm:cxn modelId="{B8FA7B82-98A9-4203-A9D7-65B2F5605D59}" type="presParOf" srcId="{F0472571-E68E-42CC-98BD-97CA8E1175E4}" destId="{BD85A1E1-0967-4458-8A87-B708F98BDB32}" srcOrd="0" destOrd="0" presId="urn:microsoft.com/office/officeart/2005/8/layout/chevron2"/>
    <dgm:cxn modelId="{FBD45294-2DC6-4231-B917-6E0FB61B86EF}" type="presParOf" srcId="{F0472571-E68E-42CC-98BD-97CA8E1175E4}" destId="{E8460BE4-4D0A-42EA-BFCB-08847609C672}" srcOrd="1" destOrd="0" presId="urn:microsoft.com/office/officeart/2005/8/layout/chevron2"/>
    <dgm:cxn modelId="{875C1E2F-BB00-47D8-9BBD-41289637A5B1}" type="presParOf" srcId="{7D7FACA8-5232-4753-91B6-B08529AD5B53}" destId="{3D5B35A3-57E2-4F30-90AB-65EB574FA5A9}" srcOrd="1" destOrd="0" presId="urn:microsoft.com/office/officeart/2005/8/layout/chevron2"/>
    <dgm:cxn modelId="{932A959A-450E-4E8D-A871-098D7FEC4432}" type="presParOf" srcId="{7D7FACA8-5232-4753-91B6-B08529AD5B53}" destId="{076E5C39-2416-4D36-AB3B-68E8041004A9}" srcOrd="2" destOrd="0" presId="urn:microsoft.com/office/officeart/2005/8/layout/chevron2"/>
    <dgm:cxn modelId="{7B6D0E66-ABAA-4BE5-9709-D6C81A84E765}" type="presParOf" srcId="{076E5C39-2416-4D36-AB3B-68E8041004A9}" destId="{2E3259F0-2F39-4624-BE85-8B847FF68075}" srcOrd="0" destOrd="0" presId="urn:microsoft.com/office/officeart/2005/8/layout/chevron2"/>
    <dgm:cxn modelId="{5F4A2A30-E09D-475B-A653-180313024FAB}" type="presParOf" srcId="{076E5C39-2416-4D36-AB3B-68E8041004A9}" destId="{D64DA891-CC39-4162-BE87-DD7314226A51}" srcOrd="1" destOrd="0" presId="urn:microsoft.com/office/officeart/2005/8/layout/chevron2"/>
    <dgm:cxn modelId="{73326228-7A9E-4207-8058-FBBD48674817}" type="presParOf" srcId="{7D7FACA8-5232-4753-91B6-B08529AD5B53}" destId="{C22D7CAC-C1D3-4139-9CC4-707B8E025E06}" srcOrd="3" destOrd="0" presId="urn:microsoft.com/office/officeart/2005/8/layout/chevron2"/>
    <dgm:cxn modelId="{4042D605-0692-451B-9148-C2367DC287B6}" type="presParOf" srcId="{7D7FACA8-5232-4753-91B6-B08529AD5B53}" destId="{843FF117-D915-4EE5-A7BC-48924CC75427}" srcOrd="4" destOrd="0" presId="urn:microsoft.com/office/officeart/2005/8/layout/chevron2"/>
    <dgm:cxn modelId="{BAF52155-9A08-47D9-B38F-CD5EB8D25F05}" type="presParOf" srcId="{843FF117-D915-4EE5-A7BC-48924CC75427}" destId="{D3AF0687-6E04-4758-A715-34A316FE6B2C}" srcOrd="0" destOrd="0" presId="urn:microsoft.com/office/officeart/2005/8/layout/chevron2"/>
    <dgm:cxn modelId="{ED4B661B-3086-415B-A2B2-F5F5FC5915A5}" type="presParOf" srcId="{843FF117-D915-4EE5-A7BC-48924CC75427}" destId="{E1040BEE-5B0C-4DFA-8D09-AED624BB67CD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9A8313-9FBD-4317-8E82-4B51CF8A27FB}" type="doc">
      <dgm:prSet loTypeId="urn:microsoft.com/office/officeart/2005/8/layout/equation2" loCatId="relationship" qsTypeId="urn:microsoft.com/office/officeart/2005/8/quickstyle/3d1" qsCatId="3D" csTypeId="urn:microsoft.com/office/officeart/2005/8/colors/accent1_2" csCatId="accent1" phldr="1"/>
      <dgm:spPr/>
    </dgm:pt>
    <dgm:pt modelId="{8C75A0AE-9F9C-4FC9-87D1-8A3C70619F6E}">
      <dgm:prSet phldrT="[Text]"/>
      <dgm:spPr/>
      <dgm:t>
        <a:bodyPr/>
        <a:lstStyle/>
        <a:p>
          <a:r>
            <a:rPr lang="en-US" dirty="0" smtClean="0"/>
            <a:t>Location of the Service</a:t>
          </a:r>
          <a:endParaRPr lang="en-US" dirty="0"/>
        </a:p>
      </dgm:t>
    </dgm:pt>
    <dgm:pt modelId="{7CB9B02C-4E28-4116-82B3-6CDAE9617551}" type="parTrans" cxnId="{D7D12CAF-579B-4215-B9C5-4AF51A455F87}">
      <dgm:prSet/>
      <dgm:spPr/>
      <dgm:t>
        <a:bodyPr/>
        <a:lstStyle/>
        <a:p>
          <a:endParaRPr lang="en-US"/>
        </a:p>
      </dgm:t>
    </dgm:pt>
    <dgm:pt modelId="{4AEC1F92-FC97-4914-8A70-E01A67FE9415}" type="sibTrans" cxnId="{D7D12CAF-579B-4215-B9C5-4AF51A455F87}">
      <dgm:prSet/>
      <dgm:spPr/>
      <dgm:t>
        <a:bodyPr/>
        <a:lstStyle/>
        <a:p>
          <a:endParaRPr lang="en-US"/>
        </a:p>
      </dgm:t>
    </dgm:pt>
    <dgm:pt modelId="{473F0AE3-13E4-4000-9927-174C61482496}">
      <dgm:prSet phldrT="[Text]"/>
      <dgm:spPr/>
      <dgm:t>
        <a:bodyPr/>
        <a:lstStyle/>
        <a:p>
          <a:r>
            <a:rPr lang="en-US" dirty="0" smtClean="0"/>
            <a:t>Transport protocol used in service</a:t>
          </a:r>
          <a:endParaRPr lang="en-US" dirty="0"/>
        </a:p>
      </dgm:t>
    </dgm:pt>
    <dgm:pt modelId="{4EE44104-E98C-4EB4-80E0-298B9DA3186B}" type="parTrans" cxnId="{B077A7CC-228C-4F00-86DB-12DCBDC921B4}">
      <dgm:prSet/>
      <dgm:spPr/>
      <dgm:t>
        <a:bodyPr/>
        <a:lstStyle/>
        <a:p>
          <a:endParaRPr lang="en-US"/>
        </a:p>
      </dgm:t>
    </dgm:pt>
    <dgm:pt modelId="{6627485A-CBBC-4162-B774-D5578B05892B}" type="sibTrans" cxnId="{B077A7CC-228C-4F00-86DB-12DCBDC921B4}">
      <dgm:prSet/>
      <dgm:spPr/>
      <dgm:t>
        <a:bodyPr/>
        <a:lstStyle/>
        <a:p>
          <a:endParaRPr lang="en-US"/>
        </a:p>
      </dgm:t>
    </dgm:pt>
    <dgm:pt modelId="{865C41BB-989E-4B6B-9F98-1BEC51FA73CC}">
      <dgm:prSet phldrT="[Text]"/>
      <dgm:spPr/>
      <dgm:t>
        <a:bodyPr/>
        <a:lstStyle/>
        <a:p>
          <a:r>
            <a:rPr lang="en-US" smtClean="0"/>
            <a:t>Address of the Service</a:t>
          </a:r>
          <a:endParaRPr lang="en-US" dirty="0"/>
        </a:p>
      </dgm:t>
    </dgm:pt>
    <dgm:pt modelId="{78C9F627-F6AE-4416-B2B1-1D57D736EFB4}" type="parTrans" cxnId="{6ADDCAE6-AB62-415C-9F83-6031C587E7B9}">
      <dgm:prSet/>
      <dgm:spPr/>
      <dgm:t>
        <a:bodyPr/>
        <a:lstStyle/>
        <a:p>
          <a:endParaRPr lang="en-US"/>
        </a:p>
      </dgm:t>
    </dgm:pt>
    <dgm:pt modelId="{C56F81F2-18D7-4569-9F0B-CFF0F6A20E51}" type="sibTrans" cxnId="{6ADDCAE6-AB62-415C-9F83-6031C587E7B9}">
      <dgm:prSet/>
      <dgm:spPr/>
      <dgm:t>
        <a:bodyPr/>
        <a:lstStyle/>
        <a:p>
          <a:endParaRPr lang="en-US"/>
        </a:p>
      </dgm:t>
    </dgm:pt>
    <dgm:pt modelId="{13F99F73-73A9-4F7C-ACB7-4B35092F482E}" type="pres">
      <dgm:prSet presAssocID="{1C9A8313-9FBD-4317-8E82-4B51CF8A27FB}" presName="Name0" presStyleCnt="0">
        <dgm:presLayoutVars>
          <dgm:dir/>
          <dgm:resizeHandles val="exact"/>
        </dgm:presLayoutVars>
      </dgm:prSet>
      <dgm:spPr/>
    </dgm:pt>
    <dgm:pt modelId="{D917D147-6606-40CD-BCA8-5E49A37F04E5}" type="pres">
      <dgm:prSet presAssocID="{1C9A8313-9FBD-4317-8E82-4B51CF8A27FB}" presName="vNodes" presStyleCnt="0"/>
      <dgm:spPr/>
    </dgm:pt>
    <dgm:pt modelId="{9FCB9244-967C-4A2E-B9A7-BAEB5F72B2B9}" type="pres">
      <dgm:prSet presAssocID="{8C75A0AE-9F9C-4FC9-87D1-8A3C70619F6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BFF64-ECBB-491E-8450-E86DA0030D64}" type="pres">
      <dgm:prSet presAssocID="{4AEC1F92-FC97-4914-8A70-E01A67FE9415}" presName="spacerT" presStyleCnt="0"/>
      <dgm:spPr/>
    </dgm:pt>
    <dgm:pt modelId="{FC8166B7-FD93-4FBC-A1C0-733FB1CBC805}" type="pres">
      <dgm:prSet presAssocID="{4AEC1F92-FC97-4914-8A70-E01A67FE94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357E298-5DB7-445F-BEF9-9A954C3C6424}" type="pres">
      <dgm:prSet presAssocID="{4AEC1F92-FC97-4914-8A70-E01A67FE9415}" presName="spacerB" presStyleCnt="0"/>
      <dgm:spPr/>
    </dgm:pt>
    <dgm:pt modelId="{249ED88A-B312-425E-A01A-F246A5369234}" type="pres">
      <dgm:prSet presAssocID="{473F0AE3-13E4-4000-9927-174C6148249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1E0D3-FD5F-482F-9909-A0FA164EE49D}" type="pres">
      <dgm:prSet presAssocID="{1C9A8313-9FBD-4317-8E82-4B51CF8A27FB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25E34F5F-02A5-4E05-93D6-FA47E52A0F12}" type="pres">
      <dgm:prSet presAssocID="{1C9A8313-9FBD-4317-8E82-4B51CF8A27FB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E661A42-863B-4C5D-95FB-E0FF9B70F6DD}" type="pres">
      <dgm:prSet presAssocID="{1C9A8313-9FBD-4317-8E82-4B51CF8A27FB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CBE1C0-5C41-4FD6-9484-435F4CE36480}" type="presOf" srcId="{6627485A-CBBC-4162-B774-D5578B05892B}" destId="{A701E0D3-FD5F-482F-9909-A0FA164EE49D}" srcOrd="0" destOrd="0" presId="urn:microsoft.com/office/officeart/2005/8/layout/equation2"/>
    <dgm:cxn modelId="{AD4A648B-5540-41DE-B639-D1CA827B0C16}" type="presOf" srcId="{8C75A0AE-9F9C-4FC9-87D1-8A3C70619F6E}" destId="{9FCB9244-967C-4A2E-B9A7-BAEB5F72B2B9}" srcOrd="0" destOrd="0" presId="urn:microsoft.com/office/officeart/2005/8/layout/equation2"/>
    <dgm:cxn modelId="{760D453C-5E57-43BB-880E-AD5CB3E5732E}" type="presOf" srcId="{4AEC1F92-FC97-4914-8A70-E01A67FE9415}" destId="{FC8166B7-FD93-4FBC-A1C0-733FB1CBC805}" srcOrd="0" destOrd="0" presId="urn:microsoft.com/office/officeart/2005/8/layout/equation2"/>
    <dgm:cxn modelId="{6ADDCAE6-AB62-415C-9F83-6031C587E7B9}" srcId="{1C9A8313-9FBD-4317-8E82-4B51CF8A27FB}" destId="{865C41BB-989E-4B6B-9F98-1BEC51FA73CC}" srcOrd="2" destOrd="0" parTransId="{78C9F627-F6AE-4416-B2B1-1D57D736EFB4}" sibTransId="{C56F81F2-18D7-4569-9F0B-CFF0F6A20E51}"/>
    <dgm:cxn modelId="{38A735C3-DB98-417F-894E-F991A23A1DC5}" type="presOf" srcId="{6627485A-CBBC-4162-B774-D5578B05892B}" destId="{25E34F5F-02A5-4E05-93D6-FA47E52A0F12}" srcOrd="1" destOrd="0" presId="urn:microsoft.com/office/officeart/2005/8/layout/equation2"/>
    <dgm:cxn modelId="{AA52B984-AAB7-468A-A632-EF14FECDB971}" type="presOf" srcId="{865C41BB-989E-4B6B-9F98-1BEC51FA73CC}" destId="{6E661A42-863B-4C5D-95FB-E0FF9B70F6DD}" srcOrd="0" destOrd="0" presId="urn:microsoft.com/office/officeart/2005/8/layout/equation2"/>
    <dgm:cxn modelId="{D7D12CAF-579B-4215-B9C5-4AF51A455F87}" srcId="{1C9A8313-9FBD-4317-8E82-4B51CF8A27FB}" destId="{8C75A0AE-9F9C-4FC9-87D1-8A3C70619F6E}" srcOrd="0" destOrd="0" parTransId="{7CB9B02C-4E28-4116-82B3-6CDAE9617551}" sibTransId="{4AEC1F92-FC97-4914-8A70-E01A67FE9415}"/>
    <dgm:cxn modelId="{2CCF1F15-C089-4CDA-9F35-6DEBBB4363D7}" type="presOf" srcId="{473F0AE3-13E4-4000-9927-174C61482496}" destId="{249ED88A-B312-425E-A01A-F246A5369234}" srcOrd="0" destOrd="0" presId="urn:microsoft.com/office/officeart/2005/8/layout/equation2"/>
    <dgm:cxn modelId="{A944D109-85E7-49F1-8A0F-03E1B048C4BB}" type="presOf" srcId="{1C9A8313-9FBD-4317-8E82-4B51CF8A27FB}" destId="{13F99F73-73A9-4F7C-ACB7-4B35092F482E}" srcOrd="0" destOrd="0" presId="urn:microsoft.com/office/officeart/2005/8/layout/equation2"/>
    <dgm:cxn modelId="{B077A7CC-228C-4F00-86DB-12DCBDC921B4}" srcId="{1C9A8313-9FBD-4317-8E82-4B51CF8A27FB}" destId="{473F0AE3-13E4-4000-9927-174C61482496}" srcOrd="1" destOrd="0" parTransId="{4EE44104-E98C-4EB4-80E0-298B9DA3186B}" sibTransId="{6627485A-CBBC-4162-B774-D5578B05892B}"/>
    <dgm:cxn modelId="{B40B0486-24ED-4CEB-92CD-E55F9519F66D}" type="presParOf" srcId="{13F99F73-73A9-4F7C-ACB7-4B35092F482E}" destId="{D917D147-6606-40CD-BCA8-5E49A37F04E5}" srcOrd="0" destOrd="0" presId="urn:microsoft.com/office/officeart/2005/8/layout/equation2"/>
    <dgm:cxn modelId="{80541AFF-43C5-4132-AF6E-C1E467F79A81}" type="presParOf" srcId="{D917D147-6606-40CD-BCA8-5E49A37F04E5}" destId="{9FCB9244-967C-4A2E-B9A7-BAEB5F72B2B9}" srcOrd="0" destOrd="0" presId="urn:microsoft.com/office/officeart/2005/8/layout/equation2"/>
    <dgm:cxn modelId="{4B95DC40-13FA-4E2D-BE4C-430B21FB45E7}" type="presParOf" srcId="{D917D147-6606-40CD-BCA8-5E49A37F04E5}" destId="{201BFF64-ECBB-491E-8450-E86DA0030D64}" srcOrd="1" destOrd="0" presId="urn:microsoft.com/office/officeart/2005/8/layout/equation2"/>
    <dgm:cxn modelId="{5B39CFCC-7936-45B0-816F-54E32426EF10}" type="presParOf" srcId="{D917D147-6606-40CD-BCA8-5E49A37F04E5}" destId="{FC8166B7-FD93-4FBC-A1C0-733FB1CBC805}" srcOrd="2" destOrd="0" presId="urn:microsoft.com/office/officeart/2005/8/layout/equation2"/>
    <dgm:cxn modelId="{609E8EF0-2308-4650-B72B-CD93EFCD593A}" type="presParOf" srcId="{D917D147-6606-40CD-BCA8-5E49A37F04E5}" destId="{5357E298-5DB7-445F-BEF9-9A954C3C6424}" srcOrd="3" destOrd="0" presId="urn:microsoft.com/office/officeart/2005/8/layout/equation2"/>
    <dgm:cxn modelId="{182BDEBF-CFA9-473A-9793-E626C2B82A7F}" type="presParOf" srcId="{D917D147-6606-40CD-BCA8-5E49A37F04E5}" destId="{249ED88A-B312-425E-A01A-F246A5369234}" srcOrd="4" destOrd="0" presId="urn:microsoft.com/office/officeart/2005/8/layout/equation2"/>
    <dgm:cxn modelId="{60CB62C1-AB63-4E2B-A95C-62679B84657A}" type="presParOf" srcId="{13F99F73-73A9-4F7C-ACB7-4B35092F482E}" destId="{A701E0D3-FD5F-482F-9909-A0FA164EE49D}" srcOrd="1" destOrd="0" presId="urn:microsoft.com/office/officeart/2005/8/layout/equation2"/>
    <dgm:cxn modelId="{F0159BD2-BBDE-4701-90C2-D797504777CD}" type="presParOf" srcId="{A701E0D3-FD5F-482F-9909-A0FA164EE49D}" destId="{25E34F5F-02A5-4E05-93D6-FA47E52A0F12}" srcOrd="0" destOrd="0" presId="urn:microsoft.com/office/officeart/2005/8/layout/equation2"/>
    <dgm:cxn modelId="{4740CD68-A86E-4ABE-A9AA-F2F0652C778D}" type="presParOf" srcId="{13F99F73-73A9-4F7C-ACB7-4B35092F482E}" destId="{6E661A42-863B-4C5D-95FB-E0FF9B70F6DD}" srcOrd="2" destOrd="0" presId="urn:microsoft.com/office/officeart/2005/8/layout/equati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/>
      <dgm:spPr/>
      <dgm:t>
        <a:bodyPr/>
        <a:lstStyle/>
        <a:p>
          <a:pPr rtl="0"/>
          <a:r>
            <a:rPr lang="en-US" b="0" dirty="0" smtClean="0"/>
            <a:t>Address specifies where the service is residing.</a:t>
          </a:r>
          <a:endParaRPr lang="en-US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/>
      <dgm:spPr/>
      <dgm:t>
        <a:bodyPr/>
        <a:lstStyle/>
        <a:p>
          <a:pPr rtl="0"/>
          <a:r>
            <a:rPr lang="en-US" b="0" dirty="0" smtClean="0"/>
            <a:t>This is an URL( Uniform Resource Locator).</a:t>
          </a:r>
          <a:endParaRPr lang="en-US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/>
      <dgm:spPr/>
      <dgm:t>
        <a:bodyPr/>
        <a:lstStyle/>
        <a:p>
          <a:pPr rtl="0"/>
          <a:r>
            <a:rPr lang="en-US" b="0" dirty="0" smtClean="0"/>
            <a:t>Address URL identifies , location of the service</a:t>
          </a:r>
          <a:endParaRPr lang="en-US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/>
      <dgm:spPr/>
      <dgm:t>
        <a:bodyPr/>
        <a:lstStyle/>
        <a:p>
          <a:pPr rtl="0"/>
          <a:r>
            <a:rPr lang="en-US" b="0" dirty="0" smtClean="0"/>
            <a:t>Address should follow the Web Service Addressing(WS-Addressing) standard.</a:t>
          </a:r>
          <a:endParaRPr lang="en-US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FF245E94-3265-4955-8DA3-F0343988A03C}" type="presOf" srcId="{CA58FAB2-6D43-4EBD-B821-79B6EA5B01F8}" destId="{DC2A3031-9AAF-4DAC-846D-4B09CFDA6EC6}" srcOrd="0" destOrd="0" presId="urn:microsoft.com/office/officeart/2005/8/layout/vList2"/>
    <dgm:cxn modelId="{4F53DDBA-7B9A-4DA7-BECE-D939D775D294}" type="presOf" srcId="{0DC96367-AB12-4306-82E3-CA18C8F8F06D}" destId="{C186D46B-9CEE-4674-A66A-D5204F7968DB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CF5E407D-303A-42FE-B1DD-A116843BF6C0}" type="presOf" srcId="{FB651C4B-DE50-415E-A8D4-470E745C6EC1}" destId="{0B424AC1-BD9F-48AE-BA7C-C8561D248DF0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A4375B59-D2F1-4FD2-B847-DC2AEB33A192}" type="presOf" srcId="{7B2D80E9-048B-4E84-959A-637C816EBED3}" destId="{84A5E399-4BDB-4559-A35F-3207DEE1A6A8}" srcOrd="0" destOrd="0" presId="urn:microsoft.com/office/officeart/2005/8/layout/vList2"/>
    <dgm:cxn modelId="{B12591C7-C4B5-4A86-B513-CDDC5D75F982}" type="presOf" srcId="{2859D153-D888-4C4C-9D0F-D840AA83C9BA}" destId="{2DEA6BAC-2255-4478-BFF9-662A531A54CE}" srcOrd="0" destOrd="0" presId="urn:microsoft.com/office/officeart/2005/8/layout/vList2"/>
    <dgm:cxn modelId="{314EE3AC-F730-4A02-ABEA-64BD9DD3D1F3}" type="presParOf" srcId="{2DEA6BAC-2255-4478-BFF9-662A531A54CE}" destId="{C186D46B-9CEE-4674-A66A-D5204F7968DB}" srcOrd="0" destOrd="0" presId="urn:microsoft.com/office/officeart/2005/8/layout/vList2"/>
    <dgm:cxn modelId="{66FCA57A-BA21-4DB4-A38B-6721977A523B}" type="presParOf" srcId="{2DEA6BAC-2255-4478-BFF9-662A531A54CE}" destId="{593C2249-CEE8-4C7E-80AB-2DCCBD92368B}" srcOrd="1" destOrd="0" presId="urn:microsoft.com/office/officeart/2005/8/layout/vList2"/>
    <dgm:cxn modelId="{FEDF65DE-77C0-40A2-A7EB-7D04989D2102}" type="presParOf" srcId="{2DEA6BAC-2255-4478-BFF9-662A531A54CE}" destId="{0B424AC1-BD9F-48AE-BA7C-C8561D248DF0}" srcOrd="2" destOrd="0" presId="urn:microsoft.com/office/officeart/2005/8/layout/vList2"/>
    <dgm:cxn modelId="{999D2EC6-6823-416C-B806-A5B5F81EEF36}" type="presParOf" srcId="{2DEA6BAC-2255-4478-BFF9-662A531A54CE}" destId="{7974D10E-2FA3-4675-B9B7-4FD7DD5D17C8}" srcOrd="3" destOrd="0" presId="urn:microsoft.com/office/officeart/2005/8/layout/vList2"/>
    <dgm:cxn modelId="{AFCFAD7D-7C60-4F2C-AA46-C37C8B63FCE7}" type="presParOf" srcId="{2DEA6BAC-2255-4478-BFF9-662A531A54CE}" destId="{DC2A3031-9AAF-4DAC-846D-4B09CFDA6EC6}" srcOrd="4" destOrd="0" presId="urn:microsoft.com/office/officeart/2005/8/layout/vList2"/>
    <dgm:cxn modelId="{320CFE37-1A4C-42EC-BEF1-606D6CE2312F}" type="presParOf" srcId="{2DEA6BAC-2255-4478-BFF9-662A531A54CE}" destId="{D3A8FA44-CB67-4078-A77B-97361E431496}" srcOrd="5" destOrd="0" presId="urn:microsoft.com/office/officeart/2005/8/layout/vList2"/>
    <dgm:cxn modelId="{4233DA30-40EC-43B8-84C9-38E13340068A}" type="presParOf" srcId="{2DEA6BAC-2255-4478-BFF9-662A531A54CE}" destId="{84A5E399-4BDB-4559-A35F-3207DEE1A6A8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46F869-26FC-4E62-897B-58404DC9D2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50940F-2B5C-4355-94FD-76B0D74DDB79}">
      <dgm:prSet phldrT="[Text]"/>
      <dgm:spPr>
        <a:xfrm>
          <a:off x="2233136" y="765130"/>
          <a:ext cx="1147643" cy="72875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WS Addressing</a:t>
          </a:r>
        </a:p>
      </dgm:t>
    </dgm:pt>
    <dgm:pt modelId="{52157655-6EA3-40E5-B541-0A37974ABFDF}" type="parTrans" cxnId="{CCEDBE23-BE49-44A6-AB47-FEE9B117BDF3}">
      <dgm:prSet/>
      <dgm:spPr/>
      <dgm:t>
        <a:bodyPr/>
        <a:lstStyle/>
        <a:p>
          <a:endParaRPr lang="en-US"/>
        </a:p>
      </dgm:t>
    </dgm:pt>
    <dgm:pt modelId="{A7A9744D-46EF-42B1-BA06-F4703C957EEB}" type="sibTrans" cxnId="{CCEDBE23-BE49-44A6-AB47-FEE9B117BDF3}">
      <dgm:prSet/>
      <dgm:spPr/>
      <dgm:t>
        <a:bodyPr/>
        <a:lstStyle/>
        <a:p>
          <a:endParaRPr lang="en-US"/>
        </a:p>
      </dgm:t>
    </dgm:pt>
    <dgm:pt modelId="{D4727211-1FF1-472B-967C-1356527B0DF8}">
      <dgm:prSet phldrT="[Text]"/>
      <dgm:spPr>
        <a:xfrm>
          <a:off x="129123" y="1827656"/>
          <a:ext cx="1147643" cy="72875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Scheme</a:t>
          </a:r>
        </a:p>
      </dgm:t>
    </dgm:pt>
    <dgm:pt modelId="{3C5E08B4-C80F-456B-928F-CCF318E00F41}" type="parTrans" cxnId="{A5EAE44F-9578-473B-8FC1-048BDAC1AC83}">
      <dgm:prSet/>
      <dgm:spPr>
        <a:xfrm>
          <a:off x="575429" y="1372743"/>
          <a:ext cx="2104012" cy="33377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88A04DA-ADDB-43F2-BBCA-6666FB6C67DB}" type="sibTrans" cxnId="{A5EAE44F-9578-473B-8FC1-048BDAC1AC83}">
      <dgm:prSet/>
      <dgm:spPr/>
      <dgm:t>
        <a:bodyPr/>
        <a:lstStyle/>
        <a:p>
          <a:endParaRPr lang="en-US"/>
        </a:p>
      </dgm:t>
    </dgm:pt>
    <dgm:pt modelId="{FA10734A-27C8-4A5B-B353-E9602D92C4A9}">
      <dgm:prSet phldrT="[Text]"/>
      <dgm:spPr>
        <a:xfrm>
          <a:off x="1531798" y="1827656"/>
          <a:ext cx="1147643" cy="72875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Machine</a:t>
          </a:r>
        </a:p>
      </dgm:t>
    </dgm:pt>
    <dgm:pt modelId="{799C2DEB-5564-455A-9E4C-48928B6045A2}" type="parTrans" cxnId="{DDDCD69B-3318-4247-85FD-BB2811A7F4E1}">
      <dgm:prSet/>
      <dgm:spPr>
        <a:xfrm>
          <a:off x="1978104" y="1372743"/>
          <a:ext cx="701337" cy="33377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9651BC0-1079-43F7-BF5E-2882B901789D}" type="sibTrans" cxnId="{DDDCD69B-3318-4247-85FD-BB2811A7F4E1}">
      <dgm:prSet/>
      <dgm:spPr/>
      <dgm:t>
        <a:bodyPr/>
        <a:lstStyle/>
        <a:p>
          <a:endParaRPr lang="en-US"/>
        </a:p>
      </dgm:t>
    </dgm:pt>
    <dgm:pt modelId="{B2C2C3C3-8100-43E6-BAEE-D4E9C78F6B06}">
      <dgm:prSet phldrT="[Text]"/>
      <dgm:spPr>
        <a:xfrm>
          <a:off x="2934473" y="1827656"/>
          <a:ext cx="1147643" cy="72875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Port</a:t>
          </a:r>
        </a:p>
      </dgm:t>
    </dgm:pt>
    <dgm:pt modelId="{246A34AC-B8A8-49E7-A768-94689D5C4EE9}" type="parTrans" cxnId="{D6A2196A-0007-44AE-9644-1BCC29C0140A}">
      <dgm:prSet/>
      <dgm:spPr>
        <a:xfrm>
          <a:off x="2679442" y="1372743"/>
          <a:ext cx="701337" cy="33377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0CB7596-5464-4E35-9CB8-E03963182C16}" type="sibTrans" cxnId="{D6A2196A-0007-44AE-9644-1BCC29C0140A}">
      <dgm:prSet/>
      <dgm:spPr/>
      <dgm:t>
        <a:bodyPr/>
        <a:lstStyle/>
        <a:p>
          <a:endParaRPr lang="en-US"/>
        </a:p>
      </dgm:t>
    </dgm:pt>
    <dgm:pt modelId="{045F5FA5-3EA9-4C35-BE6B-90BBF8237E0B}">
      <dgm:prSet phldrT="[Text]"/>
      <dgm:spPr>
        <a:xfrm>
          <a:off x="4337149" y="1827656"/>
          <a:ext cx="1147643" cy="72875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Path</a:t>
          </a:r>
        </a:p>
      </dgm:t>
    </dgm:pt>
    <dgm:pt modelId="{5459EBB0-1DC2-4054-A4EB-1068370AB7A5}" type="parTrans" cxnId="{4A0FCDD8-923B-4CAA-8EEC-2819C93E0BFD}">
      <dgm:prSet/>
      <dgm:spPr>
        <a:xfrm>
          <a:off x="2679442" y="1372743"/>
          <a:ext cx="2104012" cy="33377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C8AF8A3-DA53-4D48-A874-9B2B9B4A48B2}" type="sibTrans" cxnId="{4A0FCDD8-923B-4CAA-8EEC-2819C93E0BFD}">
      <dgm:prSet/>
      <dgm:spPr/>
      <dgm:t>
        <a:bodyPr/>
        <a:lstStyle/>
        <a:p>
          <a:endParaRPr lang="en-US"/>
        </a:p>
      </dgm:t>
    </dgm:pt>
    <dgm:pt modelId="{6C44BFB2-3C58-46D2-A55F-3A4FE233033A}" type="pres">
      <dgm:prSet presAssocID="{F346F869-26FC-4E62-897B-58404DC9D2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88CF703-B5B9-4A92-BE7D-5C11A8498A9E}" type="pres">
      <dgm:prSet presAssocID="{D450940F-2B5C-4355-94FD-76B0D74DDB79}" presName="hierRoot1" presStyleCnt="0"/>
      <dgm:spPr/>
    </dgm:pt>
    <dgm:pt modelId="{59769951-91BC-4E56-9723-1AB36E6D138E}" type="pres">
      <dgm:prSet presAssocID="{D450940F-2B5C-4355-94FD-76B0D74DDB79}" presName="composite" presStyleCnt="0"/>
      <dgm:spPr/>
    </dgm:pt>
    <dgm:pt modelId="{8DB52144-5CD9-4B79-AE29-B8A27B10D145}" type="pres">
      <dgm:prSet presAssocID="{D450940F-2B5C-4355-94FD-76B0D74DDB79}" presName="background" presStyleLbl="node0" presStyleIdx="0" presStyleCnt="1"/>
      <dgm:spPr>
        <a:xfrm>
          <a:off x="2105620" y="643989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C9C8217-5272-4D57-81C6-EE9A2739A3F4}" type="pres">
      <dgm:prSet presAssocID="{D450940F-2B5C-4355-94FD-76B0D74DDB79}" presName="text" presStyleLbl="fgAcc0" presStyleIdx="0" presStyleCnt="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405A81EF-9EE5-4CFE-984D-DF97CB16C73A}" type="pres">
      <dgm:prSet presAssocID="{D450940F-2B5C-4355-94FD-76B0D74DDB79}" presName="hierChild2" presStyleCnt="0"/>
      <dgm:spPr/>
    </dgm:pt>
    <dgm:pt modelId="{A7B0CEA2-AC67-4A55-A65F-578EFDF78CCD}" type="pres">
      <dgm:prSet presAssocID="{3C5E08B4-C80F-456B-928F-CCF318E00F41}" presName="Name10" presStyleLbl="parChTrans1D2" presStyleIdx="0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B785E29-EFF4-465B-90B4-881AEEDD151B}" type="pres">
      <dgm:prSet presAssocID="{D4727211-1FF1-472B-967C-1356527B0DF8}" presName="hierRoot2" presStyleCnt="0"/>
      <dgm:spPr/>
    </dgm:pt>
    <dgm:pt modelId="{0DF41AE2-4355-4CD8-B5BA-B2A93D4BFAD9}" type="pres">
      <dgm:prSet presAssocID="{D4727211-1FF1-472B-967C-1356527B0DF8}" presName="composite2" presStyleCnt="0"/>
      <dgm:spPr/>
    </dgm:pt>
    <dgm:pt modelId="{02701667-64FD-4618-9509-9DF62C2D59FE}" type="pres">
      <dgm:prSet presAssocID="{D4727211-1FF1-472B-967C-1356527B0DF8}" presName="background2" presStyleLbl="node2" presStyleIdx="0" presStyleCnt="4"/>
      <dgm:spPr>
        <a:xfrm>
          <a:off x="160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22C60B8F-37A3-4F03-9CDB-2A16200288CC}" type="pres">
      <dgm:prSet presAssocID="{D4727211-1FF1-472B-967C-1356527B0DF8}" presName="text2" presStyleLbl="fgAcc2" presStyleIdx="0" presStyleCnt="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73623D8-16D2-457C-B706-79DC3B722DCB}" type="pres">
      <dgm:prSet presAssocID="{D4727211-1FF1-472B-967C-1356527B0DF8}" presName="hierChild3" presStyleCnt="0"/>
      <dgm:spPr/>
    </dgm:pt>
    <dgm:pt modelId="{4464B6CF-E247-410B-B9C6-32D0AE972BC1}" type="pres">
      <dgm:prSet presAssocID="{799C2DEB-5564-455A-9E4C-48928B6045A2}" presName="Name10" presStyleLbl="parChTrans1D2" presStyleIdx="1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701337" y="0"/>
              </a:moveTo>
              <a:lnTo>
                <a:pt x="701337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10FBAD8-C2A1-4841-A39F-C0C8AA09BC8F}" type="pres">
      <dgm:prSet presAssocID="{FA10734A-27C8-4A5B-B353-E9602D92C4A9}" presName="hierRoot2" presStyleCnt="0"/>
      <dgm:spPr/>
    </dgm:pt>
    <dgm:pt modelId="{A5682E9B-7A28-42C9-91BC-9FE81DB83AC3}" type="pres">
      <dgm:prSet presAssocID="{FA10734A-27C8-4A5B-B353-E9602D92C4A9}" presName="composite2" presStyleCnt="0"/>
      <dgm:spPr/>
    </dgm:pt>
    <dgm:pt modelId="{D181164C-4EE8-4BDA-A5D1-40CA93885063}" type="pres">
      <dgm:prSet presAssocID="{FA10734A-27C8-4A5B-B353-E9602D92C4A9}" presName="background2" presStyleLbl="node2" presStyleIdx="1" presStyleCnt="4"/>
      <dgm:spPr>
        <a:xfrm>
          <a:off x="1404282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D987236-925B-4230-ADC9-9660D810A15F}" type="pres">
      <dgm:prSet presAssocID="{FA10734A-27C8-4A5B-B353-E9602D92C4A9}" presName="text2" presStyleLbl="fgAcc2" presStyleIdx="1" presStyleCnt="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C57599C-0DE9-42F9-BF4E-FFB63FA33E3A}" type="pres">
      <dgm:prSet presAssocID="{FA10734A-27C8-4A5B-B353-E9602D92C4A9}" presName="hierChild3" presStyleCnt="0"/>
      <dgm:spPr/>
    </dgm:pt>
    <dgm:pt modelId="{A2CB7DEA-CB88-4949-9C0D-E44A9C310F97}" type="pres">
      <dgm:prSet presAssocID="{246A34AC-B8A8-49E7-A768-94689D5C4EE9}" presName="Name10" presStyleLbl="parChTrans1D2" presStyleIdx="2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701337" y="227456"/>
              </a:lnTo>
              <a:lnTo>
                <a:pt x="701337" y="333772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005B55B6-98F1-4E48-B192-8E4B0255CAB7}" type="pres">
      <dgm:prSet presAssocID="{B2C2C3C3-8100-43E6-BAEE-D4E9C78F6B06}" presName="hierRoot2" presStyleCnt="0"/>
      <dgm:spPr/>
    </dgm:pt>
    <dgm:pt modelId="{32A224BF-5A42-424F-A832-26C6D4B9D448}" type="pres">
      <dgm:prSet presAssocID="{B2C2C3C3-8100-43E6-BAEE-D4E9C78F6B06}" presName="composite2" presStyleCnt="0"/>
      <dgm:spPr/>
    </dgm:pt>
    <dgm:pt modelId="{93C39B4F-D4B1-48E3-9366-4B8DA1A01B4F}" type="pres">
      <dgm:prSet presAssocID="{B2C2C3C3-8100-43E6-BAEE-D4E9C78F6B06}" presName="background2" presStyleLbl="node2" presStyleIdx="2" presStyleCnt="4"/>
      <dgm:spPr>
        <a:xfrm>
          <a:off x="2806957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9FFEF83-295B-4012-9324-5B6386EAD1F1}" type="pres">
      <dgm:prSet presAssocID="{B2C2C3C3-8100-43E6-BAEE-D4E9C78F6B06}" presName="text2" presStyleLbl="fgAcc2" presStyleIdx="2" presStyleCnt="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ED29F9F-8714-4BD7-9038-FD6226973435}" type="pres">
      <dgm:prSet presAssocID="{B2C2C3C3-8100-43E6-BAEE-D4E9C78F6B06}" presName="hierChild3" presStyleCnt="0"/>
      <dgm:spPr/>
    </dgm:pt>
    <dgm:pt modelId="{26DF2776-402F-40F7-9042-AD6CA4BB304E}" type="pres">
      <dgm:prSet presAssocID="{5459EBB0-1DC2-4054-A4EB-1068370AB7A5}" presName="Name10" presStyleLbl="parChTrans1D2" presStyleIdx="3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2104012" y="227456"/>
              </a:lnTo>
              <a:lnTo>
                <a:pt x="2104012" y="333772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B2A019C7-A564-4791-BF65-E37AB660233F}" type="pres">
      <dgm:prSet presAssocID="{045F5FA5-3EA9-4C35-BE6B-90BBF8237E0B}" presName="hierRoot2" presStyleCnt="0"/>
      <dgm:spPr/>
    </dgm:pt>
    <dgm:pt modelId="{A4F2B06B-DA19-4C6E-846B-309828CBAA96}" type="pres">
      <dgm:prSet presAssocID="{045F5FA5-3EA9-4C35-BE6B-90BBF8237E0B}" presName="composite2" presStyleCnt="0"/>
      <dgm:spPr/>
    </dgm:pt>
    <dgm:pt modelId="{7BE6E727-E059-40D1-85FF-5EF4ADFBA661}" type="pres">
      <dgm:prSet presAssocID="{045F5FA5-3EA9-4C35-BE6B-90BBF8237E0B}" presName="background2" presStyleLbl="node2" presStyleIdx="3" presStyleCnt="4"/>
      <dgm:spPr>
        <a:xfrm>
          <a:off x="4209633" y="1706516"/>
          <a:ext cx="1147643" cy="72875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15B4D59-C2C7-4BB6-BBA9-FFC4C19699D2}" type="pres">
      <dgm:prSet presAssocID="{045F5FA5-3EA9-4C35-BE6B-90BBF8237E0B}" presName="text2" presStyleLbl="fgAcc2" presStyleIdx="3" presStyleCnt="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498F545-0607-422B-A956-EA79C27EF787}" type="pres">
      <dgm:prSet presAssocID="{045F5FA5-3EA9-4C35-BE6B-90BBF8237E0B}" presName="hierChild3" presStyleCnt="0"/>
      <dgm:spPr/>
    </dgm:pt>
  </dgm:ptLst>
  <dgm:cxnLst>
    <dgm:cxn modelId="{92341EF2-BFF1-445D-B36D-0F0A9F876015}" type="presOf" srcId="{045F5FA5-3EA9-4C35-BE6B-90BBF8237E0B}" destId="{B15B4D59-C2C7-4BB6-BBA9-FFC4C19699D2}" srcOrd="0" destOrd="0" presId="urn:microsoft.com/office/officeart/2005/8/layout/hierarchy1"/>
    <dgm:cxn modelId="{EECAB4F0-7314-4182-A706-C0EDF7676933}" type="presOf" srcId="{799C2DEB-5564-455A-9E4C-48928B6045A2}" destId="{4464B6CF-E247-410B-B9C6-32D0AE972BC1}" srcOrd="0" destOrd="0" presId="urn:microsoft.com/office/officeart/2005/8/layout/hierarchy1"/>
    <dgm:cxn modelId="{D6A2196A-0007-44AE-9644-1BCC29C0140A}" srcId="{D450940F-2B5C-4355-94FD-76B0D74DDB79}" destId="{B2C2C3C3-8100-43E6-BAEE-D4E9C78F6B06}" srcOrd="2" destOrd="0" parTransId="{246A34AC-B8A8-49E7-A768-94689D5C4EE9}" sibTransId="{70CB7596-5464-4E35-9CB8-E03963182C16}"/>
    <dgm:cxn modelId="{79E397C2-6FAD-4324-83BE-10E90B61DA10}" type="presOf" srcId="{D4727211-1FF1-472B-967C-1356527B0DF8}" destId="{22C60B8F-37A3-4F03-9CDB-2A16200288CC}" srcOrd="0" destOrd="0" presId="urn:microsoft.com/office/officeart/2005/8/layout/hierarchy1"/>
    <dgm:cxn modelId="{C2FB5402-8BCD-4EF1-B6EB-FB6DC75BF501}" type="presOf" srcId="{246A34AC-B8A8-49E7-A768-94689D5C4EE9}" destId="{A2CB7DEA-CB88-4949-9C0D-E44A9C310F97}" srcOrd="0" destOrd="0" presId="urn:microsoft.com/office/officeart/2005/8/layout/hierarchy1"/>
    <dgm:cxn modelId="{50881BA4-83C4-412B-8772-3EA201441FFA}" type="presOf" srcId="{F346F869-26FC-4E62-897B-58404DC9D266}" destId="{6C44BFB2-3C58-46D2-A55F-3A4FE233033A}" srcOrd="0" destOrd="0" presId="urn:microsoft.com/office/officeart/2005/8/layout/hierarchy1"/>
    <dgm:cxn modelId="{E02FACBA-41B1-4DE0-98E1-32DDA5CE6F5A}" type="presOf" srcId="{D450940F-2B5C-4355-94FD-76B0D74DDB79}" destId="{9C9C8217-5272-4D57-81C6-EE9A2739A3F4}" srcOrd="0" destOrd="0" presId="urn:microsoft.com/office/officeart/2005/8/layout/hierarchy1"/>
    <dgm:cxn modelId="{1E98B2C2-5CD2-4F8F-834A-969A94C6EBA1}" type="presOf" srcId="{5459EBB0-1DC2-4054-A4EB-1068370AB7A5}" destId="{26DF2776-402F-40F7-9042-AD6CA4BB304E}" srcOrd="0" destOrd="0" presId="urn:microsoft.com/office/officeart/2005/8/layout/hierarchy1"/>
    <dgm:cxn modelId="{A5EAE44F-9578-473B-8FC1-048BDAC1AC83}" srcId="{D450940F-2B5C-4355-94FD-76B0D74DDB79}" destId="{D4727211-1FF1-472B-967C-1356527B0DF8}" srcOrd="0" destOrd="0" parTransId="{3C5E08B4-C80F-456B-928F-CCF318E00F41}" sibTransId="{888A04DA-ADDB-43F2-BBCA-6666FB6C67DB}"/>
    <dgm:cxn modelId="{F6B0246E-7AF0-47A7-9013-6878B8DCD3FE}" type="presOf" srcId="{3C5E08B4-C80F-456B-928F-CCF318E00F41}" destId="{A7B0CEA2-AC67-4A55-A65F-578EFDF78CCD}" srcOrd="0" destOrd="0" presId="urn:microsoft.com/office/officeart/2005/8/layout/hierarchy1"/>
    <dgm:cxn modelId="{4A0FCDD8-923B-4CAA-8EEC-2819C93E0BFD}" srcId="{D450940F-2B5C-4355-94FD-76B0D74DDB79}" destId="{045F5FA5-3EA9-4C35-BE6B-90BBF8237E0B}" srcOrd="3" destOrd="0" parTransId="{5459EBB0-1DC2-4054-A4EB-1068370AB7A5}" sibTransId="{4C8AF8A3-DA53-4D48-A874-9B2B9B4A48B2}"/>
    <dgm:cxn modelId="{8DAC5ED9-AAB3-4FC5-87EB-B484D9017CFD}" type="presOf" srcId="{B2C2C3C3-8100-43E6-BAEE-D4E9C78F6B06}" destId="{B9FFEF83-295B-4012-9324-5B6386EAD1F1}" srcOrd="0" destOrd="0" presId="urn:microsoft.com/office/officeart/2005/8/layout/hierarchy1"/>
    <dgm:cxn modelId="{026A694B-1CE1-4931-8F3E-178BB4085762}" type="presOf" srcId="{FA10734A-27C8-4A5B-B353-E9602D92C4A9}" destId="{FD987236-925B-4230-ADC9-9660D810A15F}" srcOrd="0" destOrd="0" presId="urn:microsoft.com/office/officeart/2005/8/layout/hierarchy1"/>
    <dgm:cxn modelId="{DDDCD69B-3318-4247-85FD-BB2811A7F4E1}" srcId="{D450940F-2B5C-4355-94FD-76B0D74DDB79}" destId="{FA10734A-27C8-4A5B-B353-E9602D92C4A9}" srcOrd="1" destOrd="0" parTransId="{799C2DEB-5564-455A-9E4C-48928B6045A2}" sibTransId="{F9651BC0-1079-43F7-BF5E-2882B901789D}"/>
    <dgm:cxn modelId="{CCEDBE23-BE49-44A6-AB47-FEE9B117BDF3}" srcId="{F346F869-26FC-4E62-897B-58404DC9D266}" destId="{D450940F-2B5C-4355-94FD-76B0D74DDB79}" srcOrd="0" destOrd="0" parTransId="{52157655-6EA3-40E5-B541-0A37974ABFDF}" sibTransId="{A7A9744D-46EF-42B1-BA06-F4703C957EEB}"/>
    <dgm:cxn modelId="{1FB178BC-8C22-48FA-9DCA-C7BAB50BD033}" type="presParOf" srcId="{6C44BFB2-3C58-46D2-A55F-3A4FE233033A}" destId="{288CF703-B5B9-4A92-BE7D-5C11A8498A9E}" srcOrd="0" destOrd="0" presId="urn:microsoft.com/office/officeart/2005/8/layout/hierarchy1"/>
    <dgm:cxn modelId="{8A466BC8-119B-4031-B90A-40788AD7DD33}" type="presParOf" srcId="{288CF703-B5B9-4A92-BE7D-5C11A8498A9E}" destId="{59769951-91BC-4E56-9723-1AB36E6D138E}" srcOrd="0" destOrd="0" presId="urn:microsoft.com/office/officeart/2005/8/layout/hierarchy1"/>
    <dgm:cxn modelId="{3136B2AA-CBEF-4435-BB06-08C8DE39A3E8}" type="presParOf" srcId="{59769951-91BC-4E56-9723-1AB36E6D138E}" destId="{8DB52144-5CD9-4B79-AE29-B8A27B10D145}" srcOrd="0" destOrd="0" presId="urn:microsoft.com/office/officeart/2005/8/layout/hierarchy1"/>
    <dgm:cxn modelId="{A8AB6B54-80EE-4D27-8EF5-2E8DB93CAF2C}" type="presParOf" srcId="{59769951-91BC-4E56-9723-1AB36E6D138E}" destId="{9C9C8217-5272-4D57-81C6-EE9A2739A3F4}" srcOrd="1" destOrd="0" presId="urn:microsoft.com/office/officeart/2005/8/layout/hierarchy1"/>
    <dgm:cxn modelId="{B090CEC5-3C92-43D5-9231-EF050E44E354}" type="presParOf" srcId="{288CF703-B5B9-4A92-BE7D-5C11A8498A9E}" destId="{405A81EF-9EE5-4CFE-984D-DF97CB16C73A}" srcOrd="1" destOrd="0" presId="urn:microsoft.com/office/officeart/2005/8/layout/hierarchy1"/>
    <dgm:cxn modelId="{4D626B09-D9AE-4295-968D-199F456A92D3}" type="presParOf" srcId="{405A81EF-9EE5-4CFE-984D-DF97CB16C73A}" destId="{A7B0CEA2-AC67-4A55-A65F-578EFDF78CCD}" srcOrd="0" destOrd="0" presId="urn:microsoft.com/office/officeart/2005/8/layout/hierarchy1"/>
    <dgm:cxn modelId="{B027046F-7D0F-4ACB-8A03-2D0BE9879082}" type="presParOf" srcId="{405A81EF-9EE5-4CFE-984D-DF97CB16C73A}" destId="{5B785E29-EFF4-465B-90B4-881AEEDD151B}" srcOrd="1" destOrd="0" presId="urn:microsoft.com/office/officeart/2005/8/layout/hierarchy1"/>
    <dgm:cxn modelId="{1347ABA9-2018-4120-A31B-0F414F5A9428}" type="presParOf" srcId="{5B785E29-EFF4-465B-90B4-881AEEDD151B}" destId="{0DF41AE2-4355-4CD8-B5BA-B2A93D4BFAD9}" srcOrd="0" destOrd="0" presId="urn:microsoft.com/office/officeart/2005/8/layout/hierarchy1"/>
    <dgm:cxn modelId="{3DEB0C17-21C9-491C-88EF-5376BDFA095B}" type="presParOf" srcId="{0DF41AE2-4355-4CD8-B5BA-B2A93D4BFAD9}" destId="{02701667-64FD-4618-9509-9DF62C2D59FE}" srcOrd="0" destOrd="0" presId="urn:microsoft.com/office/officeart/2005/8/layout/hierarchy1"/>
    <dgm:cxn modelId="{43D965D5-BE15-4FF1-81F4-28F9E7971D3D}" type="presParOf" srcId="{0DF41AE2-4355-4CD8-B5BA-B2A93D4BFAD9}" destId="{22C60B8F-37A3-4F03-9CDB-2A16200288CC}" srcOrd="1" destOrd="0" presId="urn:microsoft.com/office/officeart/2005/8/layout/hierarchy1"/>
    <dgm:cxn modelId="{724CFE92-648B-479D-B139-C7C17FA58DAF}" type="presParOf" srcId="{5B785E29-EFF4-465B-90B4-881AEEDD151B}" destId="{273623D8-16D2-457C-B706-79DC3B722DCB}" srcOrd="1" destOrd="0" presId="urn:microsoft.com/office/officeart/2005/8/layout/hierarchy1"/>
    <dgm:cxn modelId="{308DB7AC-8172-4B46-8814-842AC0275236}" type="presParOf" srcId="{405A81EF-9EE5-4CFE-984D-DF97CB16C73A}" destId="{4464B6CF-E247-410B-B9C6-32D0AE972BC1}" srcOrd="2" destOrd="0" presId="urn:microsoft.com/office/officeart/2005/8/layout/hierarchy1"/>
    <dgm:cxn modelId="{0143C9AD-F291-4302-B83E-49FACCFCB1D9}" type="presParOf" srcId="{405A81EF-9EE5-4CFE-984D-DF97CB16C73A}" destId="{A10FBAD8-C2A1-4841-A39F-C0C8AA09BC8F}" srcOrd="3" destOrd="0" presId="urn:microsoft.com/office/officeart/2005/8/layout/hierarchy1"/>
    <dgm:cxn modelId="{661DC7AC-C2B2-4B9F-B498-229768341A37}" type="presParOf" srcId="{A10FBAD8-C2A1-4841-A39F-C0C8AA09BC8F}" destId="{A5682E9B-7A28-42C9-91BC-9FE81DB83AC3}" srcOrd="0" destOrd="0" presId="urn:microsoft.com/office/officeart/2005/8/layout/hierarchy1"/>
    <dgm:cxn modelId="{3F701E9D-2078-4626-8A6B-B86EA6801C5D}" type="presParOf" srcId="{A5682E9B-7A28-42C9-91BC-9FE81DB83AC3}" destId="{D181164C-4EE8-4BDA-A5D1-40CA93885063}" srcOrd="0" destOrd="0" presId="urn:microsoft.com/office/officeart/2005/8/layout/hierarchy1"/>
    <dgm:cxn modelId="{09575036-7B37-4643-98D0-11E7C3321368}" type="presParOf" srcId="{A5682E9B-7A28-42C9-91BC-9FE81DB83AC3}" destId="{FD987236-925B-4230-ADC9-9660D810A15F}" srcOrd="1" destOrd="0" presId="urn:microsoft.com/office/officeart/2005/8/layout/hierarchy1"/>
    <dgm:cxn modelId="{CDB69B6B-A067-447D-8FC2-4F763AAC0961}" type="presParOf" srcId="{A10FBAD8-C2A1-4841-A39F-C0C8AA09BC8F}" destId="{6C57599C-0DE9-42F9-BF4E-FFB63FA33E3A}" srcOrd="1" destOrd="0" presId="urn:microsoft.com/office/officeart/2005/8/layout/hierarchy1"/>
    <dgm:cxn modelId="{68BA71CA-15B9-426D-AAA2-7D84F9353AE2}" type="presParOf" srcId="{405A81EF-9EE5-4CFE-984D-DF97CB16C73A}" destId="{A2CB7DEA-CB88-4949-9C0D-E44A9C310F97}" srcOrd="4" destOrd="0" presId="urn:microsoft.com/office/officeart/2005/8/layout/hierarchy1"/>
    <dgm:cxn modelId="{28796420-3290-40C6-B682-C01FDE6A5FA8}" type="presParOf" srcId="{405A81EF-9EE5-4CFE-984D-DF97CB16C73A}" destId="{005B55B6-98F1-4E48-B192-8E4B0255CAB7}" srcOrd="5" destOrd="0" presId="urn:microsoft.com/office/officeart/2005/8/layout/hierarchy1"/>
    <dgm:cxn modelId="{F8FF3E3B-FD99-4C34-B0DD-4FF6B3950450}" type="presParOf" srcId="{005B55B6-98F1-4E48-B192-8E4B0255CAB7}" destId="{32A224BF-5A42-424F-A832-26C6D4B9D448}" srcOrd="0" destOrd="0" presId="urn:microsoft.com/office/officeart/2005/8/layout/hierarchy1"/>
    <dgm:cxn modelId="{118AABD4-F6F0-4244-A62E-A76EF38FD96D}" type="presParOf" srcId="{32A224BF-5A42-424F-A832-26C6D4B9D448}" destId="{93C39B4F-D4B1-48E3-9366-4B8DA1A01B4F}" srcOrd="0" destOrd="0" presId="urn:microsoft.com/office/officeart/2005/8/layout/hierarchy1"/>
    <dgm:cxn modelId="{8125F060-C267-493F-B4AA-0C79113D1A53}" type="presParOf" srcId="{32A224BF-5A42-424F-A832-26C6D4B9D448}" destId="{B9FFEF83-295B-4012-9324-5B6386EAD1F1}" srcOrd="1" destOrd="0" presId="urn:microsoft.com/office/officeart/2005/8/layout/hierarchy1"/>
    <dgm:cxn modelId="{7B8FC1DD-77E1-40EE-A39E-29A604795526}" type="presParOf" srcId="{005B55B6-98F1-4E48-B192-8E4B0255CAB7}" destId="{2ED29F9F-8714-4BD7-9038-FD6226973435}" srcOrd="1" destOrd="0" presId="urn:microsoft.com/office/officeart/2005/8/layout/hierarchy1"/>
    <dgm:cxn modelId="{DFD87CEA-24AB-4C27-84E4-94CF2B2B1957}" type="presParOf" srcId="{405A81EF-9EE5-4CFE-984D-DF97CB16C73A}" destId="{26DF2776-402F-40F7-9042-AD6CA4BB304E}" srcOrd="6" destOrd="0" presId="urn:microsoft.com/office/officeart/2005/8/layout/hierarchy1"/>
    <dgm:cxn modelId="{471F6961-3C7C-4D17-9DD3-BB5F47D2B093}" type="presParOf" srcId="{405A81EF-9EE5-4CFE-984D-DF97CB16C73A}" destId="{B2A019C7-A564-4791-BF65-E37AB660233F}" srcOrd="7" destOrd="0" presId="urn:microsoft.com/office/officeart/2005/8/layout/hierarchy1"/>
    <dgm:cxn modelId="{05D94AFC-12D5-4B0F-ACF5-72C578C9DC2B}" type="presParOf" srcId="{B2A019C7-A564-4791-BF65-E37AB660233F}" destId="{A4F2B06B-DA19-4C6E-846B-309828CBAA96}" srcOrd="0" destOrd="0" presId="urn:microsoft.com/office/officeart/2005/8/layout/hierarchy1"/>
    <dgm:cxn modelId="{6CDF4092-B708-4580-AEE0-C76AE72263FE}" type="presParOf" srcId="{A4F2B06B-DA19-4C6E-846B-309828CBAA96}" destId="{7BE6E727-E059-40D1-85FF-5EF4ADFBA661}" srcOrd="0" destOrd="0" presId="urn:microsoft.com/office/officeart/2005/8/layout/hierarchy1"/>
    <dgm:cxn modelId="{E5E92A0A-B7E7-4681-A7F2-49BFD3CB0D31}" type="presParOf" srcId="{A4F2B06B-DA19-4C6E-846B-309828CBAA96}" destId="{B15B4D59-C2C7-4BB6-BBA9-FFC4C19699D2}" srcOrd="1" destOrd="0" presId="urn:microsoft.com/office/officeart/2005/8/layout/hierarchy1"/>
    <dgm:cxn modelId="{DD3FDA85-B564-436B-9511-0B8CAFCDCE16}" type="presParOf" srcId="{B2A019C7-A564-4791-BF65-E37AB660233F}" destId="{F498F545-0607-422B-A956-EA79C27EF787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B1CEAE-EAE4-44D2-BC8C-7321C3D7C0F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DE94C7-25A2-4FEB-9AD9-495EF2E6C5B2}">
      <dgm:prSet phldrT="[Text]"/>
      <dgm:spPr>
        <a:xfrm>
          <a:off x="0" y="1601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Scheme</a:t>
          </a:r>
        </a:p>
      </dgm:t>
    </dgm:pt>
    <dgm:pt modelId="{A907358C-C207-4BDC-B238-74BEAB077A03}" type="parTrans" cxnId="{E2F14045-94E3-4C1E-A0F2-8CC61F46D97B}">
      <dgm:prSet/>
      <dgm:spPr/>
      <dgm:t>
        <a:bodyPr/>
        <a:lstStyle/>
        <a:p>
          <a:endParaRPr lang="en-US"/>
        </a:p>
      </dgm:t>
    </dgm:pt>
    <dgm:pt modelId="{ED50F82E-1B57-4B43-9146-35319C4903D3}" type="sibTrans" cxnId="{E2F14045-94E3-4C1E-A0F2-8CC61F46D97B}">
      <dgm:prSet/>
      <dgm:spPr/>
      <dgm:t>
        <a:bodyPr/>
        <a:lstStyle/>
        <a:p>
          <a:endParaRPr lang="en-US"/>
        </a:p>
      </dgm:t>
    </dgm:pt>
    <dgm:pt modelId="{79F138E2-A91D-424A-B1D8-EB9569DD2F90}">
      <dgm:prSet phldrT="[Text]"/>
      <dgm:spPr>
        <a:xfrm rot="5400000">
          <a:off x="3422588" y="-1368841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top level portion of the address. This is not as same as of protocols.</a:t>
          </a:r>
        </a:p>
      </dgm:t>
    </dgm:pt>
    <dgm:pt modelId="{5174BAC6-7706-44A1-982F-7E346FA0D276}" type="parTrans" cxnId="{8CFB784E-D556-4DA0-9B7A-1F3153257F76}">
      <dgm:prSet/>
      <dgm:spPr/>
      <dgm:t>
        <a:bodyPr/>
        <a:lstStyle/>
        <a:p>
          <a:endParaRPr lang="en-US"/>
        </a:p>
      </dgm:t>
    </dgm:pt>
    <dgm:pt modelId="{C686D722-6997-4C09-9053-5F05BF57485A}" type="sibTrans" cxnId="{8CFB784E-D556-4DA0-9B7A-1F3153257F76}">
      <dgm:prSet/>
      <dgm:spPr/>
      <dgm:t>
        <a:bodyPr/>
        <a:lstStyle/>
        <a:p>
          <a:endParaRPr lang="en-US"/>
        </a:p>
      </dgm:t>
    </dgm:pt>
    <dgm:pt modelId="{258AD3FD-1E6B-443A-8220-62F8B6B8761C}">
      <dgm:prSet phldrT="[Text]"/>
      <dgm:spPr>
        <a:xfrm>
          <a:off x="0" y="810530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Machine</a:t>
          </a:r>
        </a:p>
      </dgm:t>
    </dgm:pt>
    <dgm:pt modelId="{52300180-96AF-4788-9AEE-0E6035D5FCE0}" type="parTrans" cxnId="{CAFF67E6-4394-4514-BF62-45214C6FE00B}">
      <dgm:prSet/>
      <dgm:spPr/>
      <dgm:t>
        <a:bodyPr/>
        <a:lstStyle/>
        <a:p>
          <a:endParaRPr lang="en-US"/>
        </a:p>
      </dgm:t>
    </dgm:pt>
    <dgm:pt modelId="{23C6DEE4-D21A-4A36-AA83-EA3FC1198681}" type="sibTrans" cxnId="{CAFF67E6-4394-4514-BF62-45214C6FE00B}">
      <dgm:prSet/>
      <dgm:spPr/>
      <dgm:t>
        <a:bodyPr/>
        <a:lstStyle/>
        <a:p>
          <a:endParaRPr lang="en-US"/>
        </a:p>
      </dgm:t>
    </dgm:pt>
    <dgm:pt modelId="{CBEDEB26-71FB-430B-974F-21027F6C29C4}">
      <dgm:prSet phldrT="[Text]"/>
      <dgm:spPr>
        <a:xfrm rot="5400000">
          <a:off x="3422588" y="-559912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identifies the machine name. This can be a public URL or a local identifier</a:t>
          </a:r>
        </a:p>
      </dgm:t>
    </dgm:pt>
    <dgm:pt modelId="{E9F2C116-5529-4760-98B0-0671683F340F}" type="parTrans" cxnId="{60276E49-6A91-4CF6-979F-CE6248876C4D}">
      <dgm:prSet/>
      <dgm:spPr/>
      <dgm:t>
        <a:bodyPr/>
        <a:lstStyle/>
        <a:p>
          <a:endParaRPr lang="en-US"/>
        </a:p>
      </dgm:t>
    </dgm:pt>
    <dgm:pt modelId="{7F34C8B7-7EBA-41F2-A986-308FDDDCFD37}" type="sibTrans" cxnId="{60276E49-6A91-4CF6-979F-CE6248876C4D}">
      <dgm:prSet/>
      <dgm:spPr/>
      <dgm:t>
        <a:bodyPr/>
        <a:lstStyle/>
        <a:p>
          <a:endParaRPr lang="en-US"/>
        </a:p>
      </dgm:t>
    </dgm:pt>
    <dgm:pt modelId="{0FAF76C1-93FA-4660-8687-FC166CD10971}">
      <dgm:prSet phldrT="[Text]"/>
      <dgm:spPr>
        <a:xfrm>
          <a:off x="0" y="1619460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</a:t>
          </a:r>
        </a:p>
      </dgm:t>
    </dgm:pt>
    <dgm:pt modelId="{E7883EA3-A0AF-49A5-96A7-7D6BB3E47EB7}" type="parTrans" cxnId="{C7961E52-4581-4B3B-ADFF-61BF948C897A}">
      <dgm:prSet/>
      <dgm:spPr/>
      <dgm:t>
        <a:bodyPr/>
        <a:lstStyle/>
        <a:p>
          <a:endParaRPr lang="en-US"/>
        </a:p>
      </dgm:t>
    </dgm:pt>
    <dgm:pt modelId="{97B8DC71-32F9-4B87-97CA-BFE6AC1509BD}" type="sibTrans" cxnId="{C7961E52-4581-4B3B-ADFF-61BF948C897A}">
      <dgm:prSet/>
      <dgm:spPr/>
      <dgm:t>
        <a:bodyPr/>
        <a:lstStyle/>
        <a:p>
          <a:endParaRPr lang="en-US"/>
        </a:p>
      </dgm:t>
    </dgm:pt>
    <dgm:pt modelId="{912E7E99-B06F-4E45-BCC9-7C39B1501F9C}">
      <dgm:prSet phldrT="[Text]"/>
      <dgm:spPr>
        <a:xfrm rot="5400000">
          <a:off x="3422588" y="249016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port number. This is an optional  part.</a:t>
          </a:r>
        </a:p>
      </dgm:t>
    </dgm:pt>
    <dgm:pt modelId="{4B424774-5982-4B3D-B958-DD68D33E4174}" type="parTrans" cxnId="{D5508E87-D3FC-4898-8574-DB0D7F29F70F}">
      <dgm:prSet/>
      <dgm:spPr/>
      <dgm:t>
        <a:bodyPr/>
        <a:lstStyle/>
        <a:p>
          <a:endParaRPr lang="en-US"/>
        </a:p>
      </dgm:t>
    </dgm:pt>
    <dgm:pt modelId="{5F3F0F69-24AB-4824-9797-212918093867}" type="sibTrans" cxnId="{D5508E87-D3FC-4898-8574-DB0D7F29F70F}">
      <dgm:prSet/>
      <dgm:spPr/>
      <dgm:t>
        <a:bodyPr/>
        <a:lstStyle/>
        <a:p>
          <a:endParaRPr lang="en-US"/>
        </a:p>
      </dgm:t>
    </dgm:pt>
    <dgm:pt modelId="{EAC46E74-493A-4E24-A6ED-C98A8971B7AD}">
      <dgm:prSet phldrT="[Text]"/>
      <dgm:spPr>
        <a:xfrm>
          <a:off x="0" y="2428389"/>
          <a:ext cx="1975104" cy="770408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Path</a:t>
          </a:r>
        </a:p>
      </dgm:t>
    </dgm:pt>
    <dgm:pt modelId="{FB6F8FE1-574E-4566-917F-B0FA730B5974}" type="parTrans" cxnId="{CE257803-DF88-4AF2-922D-3796BFCDE456}">
      <dgm:prSet/>
      <dgm:spPr/>
      <dgm:t>
        <a:bodyPr/>
        <a:lstStyle/>
        <a:p>
          <a:endParaRPr lang="en-US"/>
        </a:p>
      </dgm:t>
    </dgm:pt>
    <dgm:pt modelId="{8B03B7EE-7D37-4084-B716-76E5958244ED}" type="sibTrans" cxnId="{CE257803-DF88-4AF2-922D-3796BFCDE456}">
      <dgm:prSet/>
      <dgm:spPr/>
      <dgm:t>
        <a:bodyPr/>
        <a:lstStyle/>
        <a:p>
          <a:endParaRPr lang="en-US"/>
        </a:p>
      </dgm:t>
    </dgm:pt>
    <dgm:pt modelId="{64B31BAF-9981-4208-AE6E-446AFC5F96B5}">
      <dgm:prSet phldrT="[Text]"/>
      <dgm:spPr>
        <a:xfrm rot="5400000">
          <a:off x="3422588" y="1057945"/>
          <a:ext cx="616327" cy="3511296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used to locate the path. This gives path of the service.</a:t>
          </a:r>
        </a:p>
      </dgm:t>
    </dgm:pt>
    <dgm:pt modelId="{A46A7951-76E7-4C5A-8763-E8F4E1724D5C}" type="parTrans" cxnId="{FA7B9186-5B8D-4041-979A-288BD7CCF4A1}">
      <dgm:prSet/>
      <dgm:spPr/>
      <dgm:t>
        <a:bodyPr/>
        <a:lstStyle/>
        <a:p>
          <a:endParaRPr lang="en-US"/>
        </a:p>
      </dgm:t>
    </dgm:pt>
    <dgm:pt modelId="{7B76AA12-28A3-42A2-972C-10568FEAE798}" type="sibTrans" cxnId="{FA7B9186-5B8D-4041-979A-288BD7CCF4A1}">
      <dgm:prSet/>
      <dgm:spPr/>
      <dgm:t>
        <a:bodyPr/>
        <a:lstStyle/>
        <a:p>
          <a:endParaRPr lang="en-US"/>
        </a:p>
      </dgm:t>
    </dgm:pt>
    <dgm:pt modelId="{8D785B68-DB3B-4CCE-856D-DE417ABD5B2C}" type="pres">
      <dgm:prSet presAssocID="{0EB1CEAE-EAE4-44D2-BC8C-7321C3D7C0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987730-09C6-4680-BCF4-A6B4071467F7}" type="pres">
      <dgm:prSet presAssocID="{D6DE94C7-25A2-4FEB-9AD9-495EF2E6C5B2}" presName="linNode" presStyleCnt="0"/>
      <dgm:spPr/>
    </dgm:pt>
    <dgm:pt modelId="{EC0FF5CA-5809-4589-9F9A-9E6F2877D524}" type="pres">
      <dgm:prSet presAssocID="{D6DE94C7-25A2-4FEB-9AD9-495EF2E6C5B2}" presName="parentText" presStyleLbl="node1" presStyleIdx="0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7E24CCC-9C0A-42AD-8AFA-58FDF56EFE2D}" type="pres">
      <dgm:prSet presAssocID="{D6DE94C7-25A2-4FEB-9AD9-495EF2E6C5B2}" presName="descendantText" presStyleLbl="alignAccFollowNode1" presStyleIdx="0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88F2FAB3-0335-47FE-9DFC-15F804ADCB51}" type="pres">
      <dgm:prSet presAssocID="{ED50F82E-1B57-4B43-9146-35319C4903D3}" presName="sp" presStyleCnt="0"/>
      <dgm:spPr/>
    </dgm:pt>
    <dgm:pt modelId="{67308A09-4EFB-482D-AB73-B6FEA359C065}" type="pres">
      <dgm:prSet presAssocID="{258AD3FD-1E6B-443A-8220-62F8B6B8761C}" presName="linNode" presStyleCnt="0"/>
      <dgm:spPr/>
    </dgm:pt>
    <dgm:pt modelId="{239ABCA2-A3D5-47DB-9D3F-8693D739ECCC}" type="pres">
      <dgm:prSet presAssocID="{258AD3FD-1E6B-443A-8220-62F8B6B8761C}" presName="parentText" presStyleLbl="node1" presStyleIdx="1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F8243C2-F325-479F-8E52-58373D1FF2C3}" type="pres">
      <dgm:prSet presAssocID="{258AD3FD-1E6B-443A-8220-62F8B6B8761C}" presName="descendantText" presStyleLbl="alignAccFollowNode1" presStyleIdx="1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8C1E2C93-441A-43F6-9FED-82485D894454}" type="pres">
      <dgm:prSet presAssocID="{23C6DEE4-D21A-4A36-AA83-EA3FC1198681}" presName="sp" presStyleCnt="0"/>
      <dgm:spPr/>
    </dgm:pt>
    <dgm:pt modelId="{3B37FB2B-9F9C-41BB-95C3-2176076500F8}" type="pres">
      <dgm:prSet presAssocID="{0FAF76C1-93FA-4660-8687-FC166CD10971}" presName="linNode" presStyleCnt="0"/>
      <dgm:spPr/>
    </dgm:pt>
    <dgm:pt modelId="{972C5727-6024-4FBE-A321-02E20E9CDD0B}" type="pres">
      <dgm:prSet presAssocID="{0FAF76C1-93FA-4660-8687-FC166CD10971}" presName="parentText" presStyleLbl="node1" presStyleIdx="2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7CE283B-89C2-42A9-B254-A33409F68FAA}" type="pres">
      <dgm:prSet presAssocID="{0FAF76C1-93FA-4660-8687-FC166CD10971}" presName="descendantText" presStyleLbl="alignAccFollowNode1" presStyleIdx="2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268DF303-310B-4AB6-A705-EFCC6FB3F5AD}" type="pres">
      <dgm:prSet presAssocID="{97B8DC71-32F9-4B87-97CA-BFE6AC1509BD}" presName="sp" presStyleCnt="0"/>
      <dgm:spPr/>
    </dgm:pt>
    <dgm:pt modelId="{D6B13953-F13C-487A-B32D-3E63728BEF19}" type="pres">
      <dgm:prSet presAssocID="{EAC46E74-493A-4E24-A6ED-C98A8971B7AD}" presName="linNode" presStyleCnt="0"/>
      <dgm:spPr/>
    </dgm:pt>
    <dgm:pt modelId="{E5B35CA5-809D-4182-BFA4-7D7F3EED6971}" type="pres">
      <dgm:prSet presAssocID="{EAC46E74-493A-4E24-A6ED-C98A8971B7AD}" presName="parentText" presStyleLbl="node1" presStyleIdx="3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A27B67F-BB20-41EC-BCAE-F1C5AF7AC4FB}" type="pres">
      <dgm:prSet presAssocID="{EAC46E74-493A-4E24-A6ED-C98A8971B7AD}" presName="descendantText" presStyleLbl="alignAccFollowNode1" presStyleIdx="3" presStyleCnt="4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8CFB784E-D556-4DA0-9B7A-1F3153257F76}" srcId="{D6DE94C7-25A2-4FEB-9AD9-495EF2E6C5B2}" destId="{79F138E2-A91D-424A-B1D8-EB9569DD2F90}" srcOrd="0" destOrd="0" parTransId="{5174BAC6-7706-44A1-982F-7E346FA0D276}" sibTransId="{C686D722-6997-4C09-9053-5F05BF57485A}"/>
    <dgm:cxn modelId="{AEE51FAA-ECC8-4F62-8466-EF0C6212A840}" type="presOf" srcId="{D6DE94C7-25A2-4FEB-9AD9-495EF2E6C5B2}" destId="{EC0FF5CA-5809-4589-9F9A-9E6F2877D524}" srcOrd="0" destOrd="0" presId="urn:microsoft.com/office/officeart/2005/8/layout/vList5"/>
    <dgm:cxn modelId="{D5508E87-D3FC-4898-8574-DB0D7F29F70F}" srcId="{0FAF76C1-93FA-4660-8687-FC166CD10971}" destId="{912E7E99-B06F-4E45-BCC9-7C39B1501F9C}" srcOrd="0" destOrd="0" parTransId="{4B424774-5982-4B3D-B958-DD68D33E4174}" sibTransId="{5F3F0F69-24AB-4824-9797-212918093867}"/>
    <dgm:cxn modelId="{9290793D-2EA3-4B57-B824-371ADC4824EE}" type="presOf" srcId="{0FAF76C1-93FA-4660-8687-FC166CD10971}" destId="{972C5727-6024-4FBE-A321-02E20E9CDD0B}" srcOrd="0" destOrd="0" presId="urn:microsoft.com/office/officeart/2005/8/layout/vList5"/>
    <dgm:cxn modelId="{60276E49-6A91-4CF6-979F-CE6248876C4D}" srcId="{258AD3FD-1E6B-443A-8220-62F8B6B8761C}" destId="{CBEDEB26-71FB-430B-974F-21027F6C29C4}" srcOrd="0" destOrd="0" parTransId="{E9F2C116-5529-4760-98B0-0671683F340F}" sibTransId="{7F34C8B7-7EBA-41F2-A986-308FDDDCFD37}"/>
    <dgm:cxn modelId="{FA7B9186-5B8D-4041-979A-288BD7CCF4A1}" srcId="{EAC46E74-493A-4E24-A6ED-C98A8971B7AD}" destId="{64B31BAF-9981-4208-AE6E-446AFC5F96B5}" srcOrd="0" destOrd="0" parTransId="{A46A7951-76E7-4C5A-8763-E8F4E1724D5C}" sibTransId="{7B76AA12-28A3-42A2-972C-10568FEAE798}"/>
    <dgm:cxn modelId="{E2F14045-94E3-4C1E-A0F2-8CC61F46D97B}" srcId="{0EB1CEAE-EAE4-44D2-BC8C-7321C3D7C0F9}" destId="{D6DE94C7-25A2-4FEB-9AD9-495EF2E6C5B2}" srcOrd="0" destOrd="0" parTransId="{A907358C-C207-4BDC-B238-74BEAB077A03}" sibTransId="{ED50F82E-1B57-4B43-9146-35319C4903D3}"/>
    <dgm:cxn modelId="{48058AB3-78AE-41CE-9352-B3C5BB817D4E}" type="presOf" srcId="{CBEDEB26-71FB-430B-974F-21027F6C29C4}" destId="{0F8243C2-F325-479F-8E52-58373D1FF2C3}" srcOrd="0" destOrd="0" presId="urn:microsoft.com/office/officeart/2005/8/layout/vList5"/>
    <dgm:cxn modelId="{915E58CE-AC58-43CB-9F8C-13D5FD4270EE}" type="presOf" srcId="{0EB1CEAE-EAE4-44D2-BC8C-7321C3D7C0F9}" destId="{8D785B68-DB3B-4CCE-856D-DE417ABD5B2C}" srcOrd="0" destOrd="0" presId="urn:microsoft.com/office/officeart/2005/8/layout/vList5"/>
    <dgm:cxn modelId="{C31AF345-0232-4845-B90C-E4FA3DACADB0}" type="presOf" srcId="{79F138E2-A91D-424A-B1D8-EB9569DD2F90}" destId="{47E24CCC-9C0A-42AD-8AFA-58FDF56EFE2D}" srcOrd="0" destOrd="0" presId="urn:microsoft.com/office/officeart/2005/8/layout/vList5"/>
    <dgm:cxn modelId="{CAFF67E6-4394-4514-BF62-45214C6FE00B}" srcId="{0EB1CEAE-EAE4-44D2-BC8C-7321C3D7C0F9}" destId="{258AD3FD-1E6B-443A-8220-62F8B6B8761C}" srcOrd="1" destOrd="0" parTransId="{52300180-96AF-4788-9AEE-0E6035D5FCE0}" sibTransId="{23C6DEE4-D21A-4A36-AA83-EA3FC1198681}"/>
    <dgm:cxn modelId="{05D82E72-3137-4D53-AC52-BF5E49167503}" type="presOf" srcId="{EAC46E74-493A-4E24-A6ED-C98A8971B7AD}" destId="{E5B35CA5-809D-4182-BFA4-7D7F3EED6971}" srcOrd="0" destOrd="0" presId="urn:microsoft.com/office/officeart/2005/8/layout/vList5"/>
    <dgm:cxn modelId="{58D3FA76-5DF5-403D-87E1-C5A88B613DFA}" type="presOf" srcId="{258AD3FD-1E6B-443A-8220-62F8B6B8761C}" destId="{239ABCA2-A3D5-47DB-9D3F-8693D739ECCC}" srcOrd="0" destOrd="0" presId="urn:microsoft.com/office/officeart/2005/8/layout/vList5"/>
    <dgm:cxn modelId="{C7961E52-4581-4B3B-ADFF-61BF948C897A}" srcId="{0EB1CEAE-EAE4-44D2-BC8C-7321C3D7C0F9}" destId="{0FAF76C1-93FA-4660-8687-FC166CD10971}" srcOrd="2" destOrd="0" parTransId="{E7883EA3-A0AF-49A5-96A7-7D6BB3E47EB7}" sibTransId="{97B8DC71-32F9-4B87-97CA-BFE6AC1509BD}"/>
    <dgm:cxn modelId="{5DC75728-934E-4CD3-A605-5C5485BF83E4}" type="presOf" srcId="{64B31BAF-9981-4208-AE6E-446AFC5F96B5}" destId="{AA27B67F-BB20-41EC-BCAE-F1C5AF7AC4FB}" srcOrd="0" destOrd="0" presId="urn:microsoft.com/office/officeart/2005/8/layout/vList5"/>
    <dgm:cxn modelId="{A186620D-E875-44DC-98F1-95B0D5609B94}" type="presOf" srcId="{912E7E99-B06F-4E45-BCC9-7C39B1501F9C}" destId="{B7CE283B-89C2-42A9-B254-A33409F68FAA}" srcOrd="0" destOrd="0" presId="urn:microsoft.com/office/officeart/2005/8/layout/vList5"/>
    <dgm:cxn modelId="{CE257803-DF88-4AF2-922D-3796BFCDE456}" srcId="{0EB1CEAE-EAE4-44D2-BC8C-7321C3D7C0F9}" destId="{EAC46E74-493A-4E24-A6ED-C98A8971B7AD}" srcOrd="3" destOrd="0" parTransId="{FB6F8FE1-574E-4566-917F-B0FA730B5974}" sibTransId="{8B03B7EE-7D37-4084-B716-76E5958244ED}"/>
    <dgm:cxn modelId="{A0E42DE2-8058-4D63-B253-95295996CA32}" type="presParOf" srcId="{8D785B68-DB3B-4CCE-856D-DE417ABD5B2C}" destId="{49987730-09C6-4680-BCF4-A6B4071467F7}" srcOrd="0" destOrd="0" presId="urn:microsoft.com/office/officeart/2005/8/layout/vList5"/>
    <dgm:cxn modelId="{CB936D62-9832-4CCC-9A28-9A2EFF3AA878}" type="presParOf" srcId="{49987730-09C6-4680-BCF4-A6B4071467F7}" destId="{EC0FF5CA-5809-4589-9F9A-9E6F2877D524}" srcOrd="0" destOrd="0" presId="urn:microsoft.com/office/officeart/2005/8/layout/vList5"/>
    <dgm:cxn modelId="{707B634C-EA61-4C67-950D-2584F818A832}" type="presParOf" srcId="{49987730-09C6-4680-BCF4-A6B4071467F7}" destId="{47E24CCC-9C0A-42AD-8AFA-58FDF56EFE2D}" srcOrd="1" destOrd="0" presId="urn:microsoft.com/office/officeart/2005/8/layout/vList5"/>
    <dgm:cxn modelId="{B55017BE-3234-4C54-A021-8D1546056E68}" type="presParOf" srcId="{8D785B68-DB3B-4CCE-856D-DE417ABD5B2C}" destId="{88F2FAB3-0335-47FE-9DFC-15F804ADCB51}" srcOrd="1" destOrd="0" presId="urn:microsoft.com/office/officeart/2005/8/layout/vList5"/>
    <dgm:cxn modelId="{FAE458CF-459C-439D-A10A-CEF3C20BA2FF}" type="presParOf" srcId="{8D785B68-DB3B-4CCE-856D-DE417ABD5B2C}" destId="{67308A09-4EFB-482D-AB73-B6FEA359C065}" srcOrd="2" destOrd="0" presId="urn:microsoft.com/office/officeart/2005/8/layout/vList5"/>
    <dgm:cxn modelId="{07AD2C5A-D219-4D18-B766-8C38FC447B85}" type="presParOf" srcId="{67308A09-4EFB-482D-AB73-B6FEA359C065}" destId="{239ABCA2-A3D5-47DB-9D3F-8693D739ECCC}" srcOrd="0" destOrd="0" presId="urn:microsoft.com/office/officeart/2005/8/layout/vList5"/>
    <dgm:cxn modelId="{47AD4632-09D2-48C1-BE80-D3DAB332E171}" type="presParOf" srcId="{67308A09-4EFB-482D-AB73-B6FEA359C065}" destId="{0F8243C2-F325-479F-8E52-58373D1FF2C3}" srcOrd="1" destOrd="0" presId="urn:microsoft.com/office/officeart/2005/8/layout/vList5"/>
    <dgm:cxn modelId="{38508D01-5202-46BF-B70F-0691209AAB3F}" type="presParOf" srcId="{8D785B68-DB3B-4CCE-856D-DE417ABD5B2C}" destId="{8C1E2C93-441A-43F6-9FED-82485D894454}" srcOrd="3" destOrd="0" presId="urn:microsoft.com/office/officeart/2005/8/layout/vList5"/>
    <dgm:cxn modelId="{18AFDD6D-8B82-4135-82E6-1E60860A9D81}" type="presParOf" srcId="{8D785B68-DB3B-4CCE-856D-DE417ABD5B2C}" destId="{3B37FB2B-9F9C-41BB-95C3-2176076500F8}" srcOrd="4" destOrd="0" presId="urn:microsoft.com/office/officeart/2005/8/layout/vList5"/>
    <dgm:cxn modelId="{7F39F26E-A5C3-4EDC-936C-05B5229882F1}" type="presParOf" srcId="{3B37FB2B-9F9C-41BB-95C3-2176076500F8}" destId="{972C5727-6024-4FBE-A321-02E20E9CDD0B}" srcOrd="0" destOrd="0" presId="urn:microsoft.com/office/officeart/2005/8/layout/vList5"/>
    <dgm:cxn modelId="{1E006AD9-CEA8-4531-AF1E-E7FBED21169D}" type="presParOf" srcId="{3B37FB2B-9F9C-41BB-95C3-2176076500F8}" destId="{B7CE283B-89C2-42A9-B254-A33409F68FAA}" srcOrd="1" destOrd="0" presId="urn:microsoft.com/office/officeart/2005/8/layout/vList5"/>
    <dgm:cxn modelId="{929C3A74-DF8B-45BD-9EE3-F5F6CA14EE9D}" type="presParOf" srcId="{8D785B68-DB3B-4CCE-856D-DE417ABD5B2C}" destId="{268DF303-310B-4AB6-A705-EFCC6FB3F5AD}" srcOrd="5" destOrd="0" presId="urn:microsoft.com/office/officeart/2005/8/layout/vList5"/>
    <dgm:cxn modelId="{F9002D35-7540-491A-B23C-6693E3F2A0F0}" type="presParOf" srcId="{8D785B68-DB3B-4CCE-856D-DE417ABD5B2C}" destId="{D6B13953-F13C-487A-B32D-3E63728BEF19}" srcOrd="6" destOrd="0" presId="urn:microsoft.com/office/officeart/2005/8/layout/vList5"/>
    <dgm:cxn modelId="{D11C91DD-EBCC-47C8-8FDE-8F3133DBBE2F}" type="presParOf" srcId="{D6B13953-F13C-487A-B32D-3E63728BEF19}" destId="{E5B35CA5-809D-4182-BFA4-7D7F3EED6971}" srcOrd="0" destOrd="0" presId="urn:microsoft.com/office/officeart/2005/8/layout/vList5"/>
    <dgm:cxn modelId="{FF9D3F39-1265-4C22-93AA-71B15AE10B5B}" type="presParOf" srcId="{D6B13953-F13C-487A-B32D-3E63728BEF19}" destId="{AA27B67F-BB20-41EC-BCAE-F1C5AF7AC4FB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779F25-938E-42EC-8749-CF93F4797A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F08656-2D82-481D-9E82-EDC4CA879EFA}">
      <dgm:prSet phldrT="[Text]"/>
      <dgm:spPr>
        <a:xfrm rot="5400000">
          <a:off x="-136177" y="137878"/>
          <a:ext cx="907851" cy="635496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HTTP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4320F4D2-2847-41CB-AC88-A60EE0428DE8}" type="parTrans" cxnId="{D4432743-9EC5-41F8-8118-445DD187E930}">
      <dgm:prSet/>
      <dgm:spPr/>
      <dgm:t>
        <a:bodyPr/>
        <a:lstStyle/>
        <a:p>
          <a:endParaRPr lang="en-US"/>
        </a:p>
      </dgm:t>
    </dgm:pt>
    <dgm:pt modelId="{8E2EB9E3-9E1A-4D27-AF80-EA8D7D0CDB42}" type="sibTrans" cxnId="{D4432743-9EC5-41F8-8118-445DD187E930}">
      <dgm:prSet/>
      <dgm:spPr/>
      <dgm:t>
        <a:bodyPr/>
        <a:lstStyle/>
        <a:p>
          <a:endParaRPr lang="en-US"/>
        </a:p>
      </dgm:t>
    </dgm:pt>
    <dgm:pt modelId="{9A59E7BA-682D-4E1A-B884-C5A1F7E5E811}">
      <dgm:prSet phldrT="[Text]"/>
      <dgm:spPr>
        <a:xfrm rot="5400000">
          <a:off x="3070696" y="-2433499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http://localhost:8001/Dell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25445D77-CAB7-425E-96C4-0D27D0D703F8}" type="parTrans" cxnId="{8DB6742C-058F-4F30-A625-9F2338F18455}">
      <dgm:prSet/>
      <dgm:spPr/>
      <dgm:t>
        <a:bodyPr/>
        <a:lstStyle/>
        <a:p>
          <a:endParaRPr lang="en-US"/>
        </a:p>
      </dgm:t>
    </dgm:pt>
    <dgm:pt modelId="{54217636-C14D-4329-BDE9-769E929F46D9}" type="sibTrans" cxnId="{8DB6742C-058F-4F30-A625-9F2338F18455}">
      <dgm:prSet/>
      <dgm:spPr/>
      <dgm:t>
        <a:bodyPr/>
        <a:lstStyle/>
        <a:p>
          <a:endParaRPr lang="en-US"/>
        </a:p>
      </dgm:t>
    </dgm:pt>
    <dgm:pt modelId="{B1562ACA-926D-44DC-A71A-77A3C851C527}">
      <dgm:prSet phldrT="[Text]"/>
      <dgm:spPr>
        <a:xfrm rot="5400000">
          <a:off x="3070696" y="-2433499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http://localhost/Dell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2D193973-550D-4968-8CD6-0F5D60B0A6DC}" type="parTrans" cxnId="{AC604919-9E0C-4E31-8368-77D4AE4F870D}">
      <dgm:prSet/>
      <dgm:spPr/>
      <dgm:t>
        <a:bodyPr/>
        <a:lstStyle/>
        <a:p>
          <a:endParaRPr lang="en-US"/>
        </a:p>
      </dgm:t>
    </dgm:pt>
    <dgm:pt modelId="{C46DF153-64FA-4EA2-AFEB-3ACE08540E82}" type="sibTrans" cxnId="{AC604919-9E0C-4E31-8368-77D4AE4F870D}">
      <dgm:prSet/>
      <dgm:spPr/>
      <dgm:t>
        <a:bodyPr/>
        <a:lstStyle/>
        <a:p>
          <a:endParaRPr lang="en-US"/>
        </a:p>
      </dgm:t>
    </dgm:pt>
    <dgm:pt modelId="{A9C83358-6BC7-48B5-B6E6-608C65AC51C8}">
      <dgm:prSet phldrT="[Text]"/>
      <dgm:spPr>
        <a:xfrm rot="5400000">
          <a:off x="-136177" y="926065"/>
          <a:ext cx="907851" cy="635496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TCP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6A17A318-6F28-467C-8F6A-1E7FADD767BD}" type="parTrans" cxnId="{EEFE7ACF-C516-4B23-926E-C8DC8B6C1619}">
      <dgm:prSet/>
      <dgm:spPr/>
      <dgm:t>
        <a:bodyPr/>
        <a:lstStyle/>
        <a:p>
          <a:endParaRPr lang="en-US"/>
        </a:p>
      </dgm:t>
    </dgm:pt>
    <dgm:pt modelId="{1ABF8C18-AF3A-4F20-932B-95EC12C5B50F}" type="sibTrans" cxnId="{EEFE7ACF-C516-4B23-926E-C8DC8B6C1619}">
      <dgm:prSet/>
      <dgm:spPr/>
      <dgm:t>
        <a:bodyPr/>
        <a:lstStyle/>
        <a:p>
          <a:endParaRPr lang="en-US"/>
        </a:p>
      </dgm:t>
    </dgm:pt>
    <dgm:pt modelId="{8A93E8E7-7FC0-4D23-880A-FC4AEB9AA9EB}">
      <dgm:prSet phldrT="[Text]"/>
      <dgm:spPr>
        <a:xfrm rot="5400000">
          <a:off x="3070696" y="-1645312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net.tcp://localhost:800/Dell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BCE83BC6-DA06-4309-9F4F-9588BE34BCF4}" type="parTrans" cxnId="{A072F352-2A64-4EF6-9F1B-AF9294C40F2E}">
      <dgm:prSet/>
      <dgm:spPr/>
      <dgm:t>
        <a:bodyPr/>
        <a:lstStyle/>
        <a:p>
          <a:endParaRPr lang="en-US"/>
        </a:p>
      </dgm:t>
    </dgm:pt>
    <dgm:pt modelId="{6E7D73AE-2215-47D4-9688-5D7CA17CD815}" type="sibTrans" cxnId="{A072F352-2A64-4EF6-9F1B-AF9294C40F2E}">
      <dgm:prSet/>
      <dgm:spPr/>
      <dgm:t>
        <a:bodyPr/>
        <a:lstStyle/>
        <a:p>
          <a:endParaRPr lang="en-US"/>
        </a:p>
      </dgm:t>
    </dgm:pt>
    <dgm:pt modelId="{F2C207A6-7AC6-48AF-830C-79076EAD7516}">
      <dgm:prSet phldrT="[Text]"/>
      <dgm:spPr>
        <a:xfrm rot="5400000">
          <a:off x="3070696" y="-1645312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net.tcp://localhost/Dell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413842E2-656E-4D13-A9A9-6722CF046EF8}" type="parTrans" cxnId="{F5300284-DB7B-4F94-98A6-F279938FAF1C}">
      <dgm:prSet/>
      <dgm:spPr/>
      <dgm:t>
        <a:bodyPr/>
        <a:lstStyle/>
        <a:p>
          <a:endParaRPr lang="en-US"/>
        </a:p>
      </dgm:t>
    </dgm:pt>
    <dgm:pt modelId="{10048218-EB2B-4E35-9B68-137898F16D83}" type="sibTrans" cxnId="{F5300284-DB7B-4F94-98A6-F279938FAF1C}">
      <dgm:prSet/>
      <dgm:spPr/>
      <dgm:t>
        <a:bodyPr/>
        <a:lstStyle/>
        <a:p>
          <a:endParaRPr lang="en-US"/>
        </a:p>
      </dgm:t>
    </dgm:pt>
    <dgm:pt modelId="{BBACABB8-9DCF-4D3F-B5E1-B665532BDF2F}">
      <dgm:prSet phldrT="[Text]"/>
      <dgm:spPr>
        <a:xfrm rot="5400000">
          <a:off x="-136177" y="1714251"/>
          <a:ext cx="907851" cy="635496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MSMQ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BAC6A10D-535A-485B-B63D-93E1C9C38D70}" type="parTrans" cxnId="{499A374C-4C74-402D-B7A3-AA8BC6EDCB12}">
      <dgm:prSet/>
      <dgm:spPr/>
      <dgm:t>
        <a:bodyPr/>
        <a:lstStyle/>
        <a:p>
          <a:endParaRPr lang="en-US"/>
        </a:p>
      </dgm:t>
    </dgm:pt>
    <dgm:pt modelId="{93E07004-D5CB-4B5C-A6E8-7A3B0D0A7ECB}" type="sibTrans" cxnId="{499A374C-4C74-402D-B7A3-AA8BC6EDCB12}">
      <dgm:prSet/>
      <dgm:spPr/>
      <dgm:t>
        <a:bodyPr/>
        <a:lstStyle/>
        <a:p>
          <a:endParaRPr lang="en-US"/>
        </a:p>
      </dgm:t>
    </dgm:pt>
    <dgm:pt modelId="{A2CD4C07-FEAE-4296-AE46-9BC906E2973B}">
      <dgm:prSet phldrT="[Text]"/>
      <dgm:spPr>
        <a:xfrm rot="5400000">
          <a:off x="3070696" y="-857125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net.msmq/private/MyService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60A16136-E3CD-455D-8978-82BF27B3BFD3}" type="parTrans" cxnId="{C0D6D6D8-BEBF-4F6B-A15C-C5EE20DE8AFF}">
      <dgm:prSet/>
      <dgm:spPr/>
      <dgm:t>
        <a:bodyPr/>
        <a:lstStyle/>
        <a:p>
          <a:endParaRPr lang="en-US"/>
        </a:p>
      </dgm:t>
    </dgm:pt>
    <dgm:pt modelId="{12F883E3-7E36-424D-B58C-94524F69E9B5}" type="sibTrans" cxnId="{C0D6D6D8-BEBF-4F6B-A15C-C5EE20DE8AFF}">
      <dgm:prSet/>
      <dgm:spPr/>
      <dgm:t>
        <a:bodyPr/>
        <a:lstStyle/>
        <a:p>
          <a:endParaRPr lang="en-US"/>
        </a:p>
      </dgm:t>
    </dgm:pt>
    <dgm:pt modelId="{D0377420-BC40-49BE-A266-4D1C0264EEFD}">
      <dgm:prSet phldrT="[Text]"/>
      <dgm:spPr>
        <a:xfrm rot="5400000">
          <a:off x="3070696" y="-857125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Net.msmq/://localhost/Dell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C2908432-5181-46A0-87A5-3DAEAF30BF85}" type="parTrans" cxnId="{366081CC-8D0A-46B1-BBBC-A4AA84F827FB}">
      <dgm:prSet/>
      <dgm:spPr/>
      <dgm:t>
        <a:bodyPr/>
        <a:lstStyle/>
        <a:p>
          <a:endParaRPr lang="en-US"/>
        </a:p>
      </dgm:t>
    </dgm:pt>
    <dgm:pt modelId="{33487E94-B2D6-4A13-BCB4-0F25D36D72FD}" type="sibTrans" cxnId="{366081CC-8D0A-46B1-BBBC-A4AA84F827FB}">
      <dgm:prSet/>
      <dgm:spPr/>
      <dgm:t>
        <a:bodyPr/>
        <a:lstStyle/>
        <a:p>
          <a:endParaRPr lang="en-US"/>
        </a:p>
      </dgm:t>
    </dgm:pt>
    <dgm:pt modelId="{CA25098F-36C2-4BBD-82D9-4A7F17145435}">
      <dgm:prSet phldrT="[Text]"/>
      <dgm:spPr>
        <a:xfrm rot="5400000">
          <a:off x="-136177" y="2502438"/>
          <a:ext cx="907851" cy="635496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IPC 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E30D0DD1-DE73-4DEB-AB72-DC667008B8AE}" type="parTrans" cxnId="{97FC7554-338C-4697-AAE9-A3546FC2391C}">
      <dgm:prSet/>
      <dgm:spPr/>
      <dgm:t>
        <a:bodyPr/>
        <a:lstStyle/>
        <a:p>
          <a:endParaRPr lang="en-US"/>
        </a:p>
      </dgm:t>
    </dgm:pt>
    <dgm:pt modelId="{192129B2-3871-433D-AFF9-48C5575B6375}" type="sibTrans" cxnId="{97FC7554-338C-4697-AAE9-A3546FC2391C}">
      <dgm:prSet/>
      <dgm:spPr/>
      <dgm:t>
        <a:bodyPr/>
        <a:lstStyle/>
        <a:p>
          <a:endParaRPr lang="en-US"/>
        </a:p>
      </dgm:t>
    </dgm:pt>
    <dgm:pt modelId="{5B032840-15B7-4F34-AABC-7F1D10DD2006}">
      <dgm:prSet phldrT="[Text]"/>
      <dgm:spPr>
        <a:xfrm rot="5400000">
          <a:off x="-136177" y="3290625"/>
          <a:ext cx="907851" cy="635496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Peer network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FCF53E2B-7E5D-4D01-9A14-5ABF546C6714}" type="parTrans" cxnId="{BB837F4A-63A0-4318-B733-9F9E716DF951}">
      <dgm:prSet/>
      <dgm:spPr/>
      <dgm:t>
        <a:bodyPr/>
        <a:lstStyle/>
        <a:p>
          <a:endParaRPr lang="en-US"/>
        </a:p>
      </dgm:t>
    </dgm:pt>
    <dgm:pt modelId="{1727F4ED-0D18-408A-968A-5819726369E5}" type="sibTrans" cxnId="{BB837F4A-63A0-4318-B733-9F9E716DF951}">
      <dgm:prSet/>
      <dgm:spPr/>
      <dgm:t>
        <a:bodyPr/>
        <a:lstStyle/>
        <a:p>
          <a:endParaRPr lang="en-US"/>
        </a:p>
      </dgm:t>
    </dgm:pt>
    <dgm:pt modelId="{89C751E0-B285-48D2-BEEB-B11ABFF22071}">
      <dgm:prSet/>
      <dgm:spPr>
        <a:xfrm rot="5400000">
          <a:off x="3070696" y="-68939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net.pipe://localhost/MyPipe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C088AAB5-2484-4722-9FBB-9B4F1A31D25F}" type="parTrans" cxnId="{09549487-07F2-4B76-B77B-453387DCFC81}">
      <dgm:prSet/>
      <dgm:spPr/>
      <dgm:t>
        <a:bodyPr/>
        <a:lstStyle/>
        <a:p>
          <a:endParaRPr lang="en-US"/>
        </a:p>
      </dgm:t>
    </dgm:pt>
    <dgm:pt modelId="{0E42A832-DC15-4FC1-B7CC-611B1CBDB912}" type="sibTrans" cxnId="{09549487-07F2-4B76-B77B-453387DCFC81}">
      <dgm:prSet/>
      <dgm:spPr/>
      <dgm:t>
        <a:bodyPr/>
        <a:lstStyle/>
        <a:p>
          <a:endParaRPr lang="en-US"/>
        </a:p>
      </dgm:t>
    </dgm:pt>
    <dgm:pt modelId="{FB3B9BA9-BC87-40DE-A414-B6390476C305}">
      <dgm:prSet/>
      <dgm:spPr>
        <a:xfrm rot="5400000">
          <a:off x="3070696" y="719247"/>
          <a:ext cx="590103" cy="5460503"/>
        </a:xfrm>
      </dgm:spPr>
      <dgm:t>
        <a:bodyPr/>
        <a:lstStyle/>
        <a:p>
          <a:r>
            <a:rPr lang="en-US" smtClean="0">
              <a:latin typeface="Constantia"/>
              <a:ea typeface="+mn-ea"/>
              <a:cs typeface="+mn-cs"/>
            </a:rPr>
            <a:t>Net.pipe://localhost.MyService</a:t>
          </a:r>
          <a:endParaRPr lang="en-US" dirty="0">
            <a:latin typeface="Constantia"/>
            <a:ea typeface="+mn-ea"/>
            <a:cs typeface="+mn-cs"/>
          </a:endParaRPr>
        </a:p>
      </dgm:t>
    </dgm:pt>
    <dgm:pt modelId="{0ED07183-39C8-4A88-B4B4-824D05E477C4}" type="parTrans" cxnId="{5DAA9E97-4E6E-490F-8C55-ABE3C99173CF}">
      <dgm:prSet/>
      <dgm:spPr/>
      <dgm:t>
        <a:bodyPr/>
        <a:lstStyle/>
        <a:p>
          <a:endParaRPr lang="en-US"/>
        </a:p>
      </dgm:t>
    </dgm:pt>
    <dgm:pt modelId="{FF1AA912-C8E8-4529-8D72-C0A9C4589DF3}" type="sibTrans" cxnId="{5DAA9E97-4E6E-490F-8C55-ABE3C99173CF}">
      <dgm:prSet/>
      <dgm:spPr/>
      <dgm:t>
        <a:bodyPr/>
        <a:lstStyle/>
        <a:p>
          <a:endParaRPr lang="en-US"/>
        </a:p>
      </dgm:t>
    </dgm:pt>
    <dgm:pt modelId="{B76D2BEC-F71D-4071-86E0-AA67D331F987}" type="pres">
      <dgm:prSet presAssocID="{3A779F25-938E-42EC-8749-CF93F4797A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D4EC04-BE42-4428-82B7-3F5DA08A6DE1}" type="pres">
      <dgm:prSet presAssocID="{19F08656-2D82-481D-9E82-EDC4CA879EFA}" presName="composite" presStyleCnt="0"/>
      <dgm:spPr/>
      <dgm:t>
        <a:bodyPr/>
        <a:lstStyle/>
        <a:p>
          <a:endParaRPr lang="en-US"/>
        </a:p>
      </dgm:t>
    </dgm:pt>
    <dgm:pt modelId="{3E8488B7-E813-4CED-93B3-DEB14D02C4DB}" type="pres">
      <dgm:prSet presAssocID="{19F08656-2D82-481D-9E82-EDC4CA879EFA}" presName="parentText" presStyleLbl="alignNode1" presStyleIdx="0" presStyleCnt="5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BF7A5FBD-794F-4097-964A-30D6E86E6B3B}" type="pres">
      <dgm:prSet presAssocID="{19F08656-2D82-481D-9E82-EDC4CA879EFA}" presName="descendantText" presStyleLbl="alignAcc1" presStyleIdx="0" presStyleCnt="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CBCB8FFF-FB9A-4168-A069-21C0B9902158}" type="pres">
      <dgm:prSet presAssocID="{8E2EB9E3-9E1A-4D27-AF80-EA8D7D0CDB42}" presName="sp" presStyleCnt="0"/>
      <dgm:spPr/>
      <dgm:t>
        <a:bodyPr/>
        <a:lstStyle/>
        <a:p>
          <a:endParaRPr lang="en-US"/>
        </a:p>
      </dgm:t>
    </dgm:pt>
    <dgm:pt modelId="{98719AFC-392A-422C-A487-AA0141ACB346}" type="pres">
      <dgm:prSet presAssocID="{A9C83358-6BC7-48B5-B6E6-608C65AC51C8}" presName="composite" presStyleCnt="0"/>
      <dgm:spPr/>
      <dgm:t>
        <a:bodyPr/>
        <a:lstStyle/>
        <a:p>
          <a:endParaRPr lang="en-US"/>
        </a:p>
      </dgm:t>
    </dgm:pt>
    <dgm:pt modelId="{F50E573E-8EAB-4BCB-9F74-F739E33711C5}" type="pres">
      <dgm:prSet presAssocID="{A9C83358-6BC7-48B5-B6E6-608C65AC51C8}" presName="parentText" presStyleLbl="alignNode1" presStyleIdx="1" presStyleCnt="5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EF07D233-D6C4-48D6-BD25-7AD14C3D9837}" type="pres">
      <dgm:prSet presAssocID="{A9C83358-6BC7-48B5-B6E6-608C65AC51C8}" presName="descendantText" presStyleLbl="alignAcc1" presStyleIdx="1" presStyleCnt="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B9BA7D74-E569-4B34-A8E5-910A36C89649}" type="pres">
      <dgm:prSet presAssocID="{1ABF8C18-AF3A-4F20-932B-95EC12C5B50F}" presName="sp" presStyleCnt="0"/>
      <dgm:spPr/>
      <dgm:t>
        <a:bodyPr/>
        <a:lstStyle/>
        <a:p>
          <a:endParaRPr lang="en-US"/>
        </a:p>
      </dgm:t>
    </dgm:pt>
    <dgm:pt modelId="{7456EED5-EFD4-4FAD-98AD-A0C4C46F3E33}" type="pres">
      <dgm:prSet presAssocID="{BBACABB8-9DCF-4D3F-B5E1-B665532BDF2F}" presName="composite" presStyleCnt="0"/>
      <dgm:spPr/>
      <dgm:t>
        <a:bodyPr/>
        <a:lstStyle/>
        <a:p>
          <a:endParaRPr lang="en-US"/>
        </a:p>
      </dgm:t>
    </dgm:pt>
    <dgm:pt modelId="{C68BED59-E237-40C2-BA18-217B58FE8E8C}" type="pres">
      <dgm:prSet presAssocID="{BBACABB8-9DCF-4D3F-B5E1-B665532BDF2F}" presName="parentText" presStyleLbl="alignNode1" presStyleIdx="2" presStyleCnt="5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64446718-9476-4B5B-A64D-E4F272554BCC}" type="pres">
      <dgm:prSet presAssocID="{BBACABB8-9DCF-4D3F-B5E1-B665532BDF2F}" presName="descendantText" presStyleLbl="alignAcc1" presStyleIdx="2" presStyleCnt="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CA118C08-5FD7-456A-B883-98EE9D50E5AF}" type="pres">
      <dgm:prSet presAssocID="{93E07004-D5CB-4B5C-A6E8-7A3B0D0A7ECB}" presName="sp" presStyleCnt="0"/>
      <dgm:spPr/>
      <dgm:t>
        <a:bodyPr/>
        <a:lstStyle/>
        <a:p>
          <a:endParaRPr lang="en-US"/>
        </a:p>
      </dgm:t>
    </dgm:pt>
    <dgm:pt modelId="{78A84C71-CED5-40BA-8C1F-24EAD296B326}" type="pres">
      <dgm:prSet presAssocID="{CA25098F-36C2-4BBD-82D9-4A7F17145435}" presName="composite" presStyleCnt="0"/>
      <dgm:spPr/>
      <dgm:t>
        <a:bodyPr/>
        <a:lstStyle/>
        <a:p>
          <a:endParaRPr lang="en-US"/>
        </a:p>
      </dgm:t>
    </dgm:pt>
    <dgm:pt modelId="{8DAB2D61-1F50-40BE-AD40-B5506968D8D0}" type="pres">
      <dgm:prSet presAssocID="{CA25098F-36C2-4BBD-82D9-4A7F17145435}" presName="parentText" presStyleLbl="alignNode1" presStyleIdx="3" presStyleCnt="5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88D886E5-B313-4EBC-8A34-226E9B7BD33B}" type="pres">
      <dgm:prSet presAssocID="{CA25098F-36C2-4BBD-82D9-4A7F17145435}" presName="descendantText" presStyleLbl="alignAcc1" presStyleIdx="3" presStyleCnt="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2001B21B-028B-448E-8402-6564061E0D9A}" type="pres">
      <dgm:prSet presAssocID="{192129B2-3871-433D-AFF9-48C5575B6375}" presName="sp" presStyleCnt="0"/>
      <dgm:spPr/>
      <dgm:t>
        <a:bodyPr/>
        <a:lstStyle/>
        <a:p>
          <a:endParaRPr lang="en-US"/>
        </a:p>
      </dgm:t>
    </dgm:pt>
    <dgm:pt modelId="{2B559E8F-48CD-4EFF-B2A0-CE6E9561B5B1}" type="pres">
      <dgm:prSet presAssocID="{5B032840-15B7-4F34-AABC-7F1D10DD2006}" presName="composite" presStyleCnt="0"/>
      <dgm:spPr/>
      <dgm:t>
        <a:bodyPr/>
        <a:lstStyle/>
        <a:p>
          <a:endParaRPr lang="en-US"/>
        </a:p>
      </dgm:t>
    </dgm:pt>
    <dgm:pt modelId="{1E38EA98-60AB-42A2-9835-7C95BD35510C}" type="pres">
      <dgm:prSet presAssocID="{5B032840-15B7-4F34-AABC-7F1D10DD2006}" presName="parentText" presStyleLbl="alignNode1" presStyleIdx="4" presStyleCnt="5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EB6519C9-8ED2-4494-A434-89690050E963}" type="pres">
      <dgm:prSet presAssocID="{5B032840-15B7-4F34-AABC-7F1D10DD2006}" presName="descendantText" presStyleLbl="alignAcc1" presStyleIdx="4" presStyleCnt="5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F8ED6570-C4AF-4367-B40D-F73FD86A6A90}" type="presOf" srcId="{BBACABB8-9DCF-4D3F-B5E1-B665532BDF2F}" destId="{C68BED59-E237-40C2-BA18-217B58FE8E8C}" srcOrd="0" destOrd="0" presId="urn:microsoft.com/office/officeart/2005/8/layout/chevron2"/>
    <dgm:cxn modelId="{AC604919-9E0C-4E31-8368-77D4AE4F870D}" srcId="{19F08656-2D82-481D-9E82-EDC4CA879EFA}" destId="{B1562ACA-926D-44DC-A71A-77A3C851C527}" srcOrd="1" destOrd="0" parTransId="{2D193973-550D-4968-8CD6-0F5D60B0A6DC}" sibTransId="{C46DF153-64FA-4EA2-AFEB-3ACE08540E82}"/>
    <dgm:cxn modelId="{E3EE9250-DFE1-46F6-9E9A-2824742E9938}" type="presOf" srcId="{8A93E8E7-7FC0-4D23-880A-FC4AEB9AA9EB}" destId="{EF07D233-D6C4-48D6-BD25-7AD14C3D9837}" srcOrd="0" destOrd="0" presId="urn:microsoft.com/office/officeart/2005/8/layout/chevron2"/>
    <dgm:cxn modelId="{366081CC-8D0A-46B1-BBBC-A4AA84F827FB}" srcId="{BBACABB8-9DCF-4D3F-B5E1-B665532BDF2F}" destId="{D0377420-BC40-49BE-A266-4D1C0264EEFD}" srcOrd="1" destOrd="0" parTransId="{C2908432-5181-46A0-87A5-3DAEAF30BF85}" sibTransId="{33487E94-B2D6-4A13-BCB4-0F25D36D72FD}"/>
    <dgm:cxn modelId="{EEFE7ACF-C516-4B23-926E-C8DC8B6C1619}" srcId="{3A779F25-938E-42EC-8749-CF93F4797A2F}" destId="{A9C83358-6BC7-48B5-B6E6-608C65AC51C8}" srcOrd="1" destOrd="0" parTransId="{6A17A318-6F28-467C-8F6A-1E7FADD767BD}" sibTransId="{1ABF8C18-AF3A-4F20-932B-95EC12C5B50F}"/>
    <dgm:cxn modelId="{97FC7554-338C-4697-AAE9-A3546FC2391C}" srcId="{3A779F25-938E-42EC-8749-CF93F4797A2F}" destId="{CA25098F-36C2-4BBD-82D9-4A7F17145435}" srcOrd="3" destOrd="0" parTransId="{E30D0DD1-DE73-4DEB-AB72-DC667008B8AE}" sibTransId="{192129B2-3871-433D-AFF9-48C5575B6375}"/>
    <dgm:cxn modelId="{B0F2B31A-AE97-4C9C-B8C6-611872911FD0}" type="presOf" srcId="{D0377420-BC40-49BE-A266-4D1C0264EEFD}" destId="{64446718-9476-4B5B-A64D-E4F272554BCC}" srcOrd="0" destOrd="1" presId="urn:microsoft.com/office/officeart/2005/8/layout/chevron2"/>
    <dgm:cxn modelId="{A8741413-2F42-4470-9387-8D03B1C85B09}" type="presOf" srcId="{5B032840-15B7-4F34-AABC-7F1D10DD2006}" destId="{1E38EA98-60AB-42A2-9835-7C95BD35510C}" srcOrd="0" destOrd="0" presId="urn:microsoft.com/office/officeart/2005/8/layout/chevron2"/>
    <dgm:cxn modelId="{09549487-07F2-4B76-B77B-453387DCFC81}" srcId="{CA25098F-36C2-4BBD-82D9-4A7F17145435}" destId="{89C751E0-B285-48D2-BEEB-B11ABFF22071}" srcOrd="0" destOrd="0" parTransId="{C088AAB5-2484-4722-9FBB-9B4F1A31D25F}" sibTransId="{0E42A832-DC15-4FC1-B7CC-611B1CBDB912}"/>
    <dgm:cxn modelId="{499A374C-4C74-402D-B7A3-AA8BC6EDCB12}" srcId="{3A779F25-938E-42EC-8749-CF93F4797A2F}" destId="{BBACABB8-9DCF-4D3F-B5E1-B665532BDF2F}" srcOrd="2" destOrd="0" parTransId="{BAC6A10D-535A-485B-B63D-93E1C9C38D70}" sibTransId="{93E07004-D5CB-4B5C-A6E8-7A3B0D0A7ECB}"/>
    <dgm:cxn modelId="{A76034DF-C18C-4363-9D74-A20F3D932539}" type="presOf" srcId="{19F08656-2D82-481D-9E82-EDC4CA879EFA}" destId="{3E8488B7-E813-4CED-93B3-DEB14D02C4DB}" srcOrd="0" destOrd="0" presId="urn:microsoft.com/office/officeart/2005/8/layout/chevron2"/>
    <dgm:cxn modelId="{D4432743-9EC5-41F8-8118-445DD187E930}" srcId="{3A779F25-938E-42EC-8749-CF93F4797A2F}" destId="{19F08656-2D82-481D-9E82-EDC4CA879EFA}" srcOrd="0" destOrd="0" parTransId="{4320F4D2-2847-41CB-AC88-A60EE0428DE8}" sibTransId="{8E2EB9E3-9E1A-4D27-AF80-EA8D7D0CDB42}"/>
    <dgm:cxn modelId="{BB837F4A-63A0-4318-B733-9F9E716DF951}" srcId="{3A779F25-938E-42EC-8749-CF93F4797A2F}" destId="{5B032840-15B7-4F34-AABC-7F1D10DD2006}" srcOrd="4" destOrd="0" parTransId="{FCF53E2B-7E5D-4D01-9A14-5ABF546C6714}" sibTransId="{1727F4ED-0D18-408A-968A-5819726369E5}"/>
    <dgm:cxn modelId="{8F0FFEA7-B5B2-40C3-86BD-7284822BF5B9}" type="presOf" srcId="{CA25098F-36C2-4BBD-82D9-4A7F17145435}" destId="{8DAB2D61-1F50-40BE-AD40-B5506968D8D0}" srcOrd="0" destOrd="0" presId="urn:microsoft.com/office/officeart/2005/8/layout/chevron2"/>
    <dgm:cxn modelId="{72C15983-B1B0-4506-863E-CCC0B30970DB}" type="presOf" srcId="{F2C207A6-7AC6-48AF-830C-79076EAD7516}" destId="{EF07D233-D6C4-48D6-BD25-7AD14C3D9837}" srcOrd="0" destOrd="1" presId="urn:microsoft.com/office/officeart/2005/8/layout/chevron2"/>
    <dgm:cxn modelId="{A072F352-2A64-4EF6-9F1B-AF9294C40F2E}" srcId="{A9C83358-6BC7-48B5-B6E6-608C65AC51C8}" destId="{8A93E8E7-7FC0-4D23-880A-FC4AEB9AA9EB}" srcOrd="0" destOrd="0" parTransId="{BCE83BC6-DA06-4309-9F4F-9588BE34BCF4}" sibTransId="{6E7D73AE-2215-47D4-9688-5D7CA17CD815}"/>
    <dgm:cxn modelId="{51BA4DCA-6C5F-4987-AE5C-ADD576A128F3}" type="presOf" srcId="{A2CD4C07-FEAE-4296-AE46-9BC906E2973B}" destId="{64446718-9476-4B5B-A64D-E4F272554BCC}" srcOrd="0" destOrd="0" presId="urn:microsoft.com/office/officeart/2005/8/layout/chevron2"/>
    <dgm:cxn modelId="{8DB6742C-058F-4F30-A625-9F2338F18455}" srcId="{19F08656-2D82-481D-9E82-EDC4CA879EFA}" destId="{9A59E7BA-682D-4E1A-B884-C5A1F7E5E811}" srcOrd="0" destOrd="0" parTransId="{25445D77-CAB7-425E-96C4-0D27D0D703F8}" sibTransId="{54217636-C14D-4329-BDE9-769E929F46D9}"/>
    <dgm:cxn modelId="{D7A97F88-84D5-46F0-A202-34E951588BBC}" type="presOf" srcId="{89C751E0-B285-48D2-BEEB-B11ABFF22071}" destId="{88D886E5-B313-4EBC-8A34-226E9B7BD33B}" srcOrd="0" destOrd="0" presId="urn:microsoft.com/office/officeart/2005/8/layout/chevron2"/>
    <dgm:cxn modelId="{F5300284-DB7B-4F94-98A6-F279938FAF1C}" srcId="{A9C83358-6BC7-48B5-B6E6-608C65AC51C8}" destId="{F2C207A6-7AC6-48AF-830C-79076EAD7516}" srcOrd="1" destOrd="0" parTransId="{413842E2-656E-4D13-A9A9-6722CF046EF8}" sibTransId="{10048218-EB2B-4E35-9B68-137898F16D83}"/>
    <dgm:cxn modelId="{0C8A42DA-0953-452B-8FF3-9F4FE1268D5F}" type="presOf" srcId="{A9C83358-6BC7-48B5-B6E6-608C65AC51C8}" destId="{F50E573E-8EAB-4BCB-9F74-F739E33711C5}" srcOrd="0" destOrd="0" presId="urn:microsoft.com/office/officeart/2005/8/layout/chevron2"/>
    <dgm:cxn modelId="{9BA2D216-42DA-469A-86BD-6A8C3976BD79}" type="presOf" srcId="{9A59E7BA-682D-4E1A-B884-C5A1F7E5E811}" destId="{BF7A5FBD-794F-4097-964A-30D6E86E6B3B}" srcOrd="0" destOrd="0" presId="urn:microsoft.com/office/officeart/2005/8/layout/chevron2"/>
    <dgm:cxn modelId="{5DAA9E97-4E6E-490F-8C55-ABE3C99173CF}" srcId="{5B032840-15B7-4F34-AABC-7F1D10DD2006}" destId="{FB3B9BA9-BC87-40DE-A414-B6390476C305}" srcOrd="0" destOrd="0" parTransId="{0ED07183-39C8-4A88-B4B4-824D05E477C4}" sibTransId="{FF1AA912-C8E8-4529-8D72-C0A9C4589DF3}"/>
    <dgm:cxn modelId="{47D32F89-D552-4D4E-BCA0-30E2382F8663}" type="presOf" srcId="{3A779F25-938E-42EC-8749-CF93F4797A2F}" destId="{B76D2BEC-F71D-4071-86E0-AA67D331F987}" srcOrd="0" destOrd="0" presId="urn:microsoft.com/office/officeart/2005/8/layout/chevron2"/>
    <dgm:cxn modelId="{5194A30B-ED01-429A-8E0D-A0EA2CB126BC}" type="presOf" srcId="{B1562ACA-926D-44DC-A71A-77A3C851C527}" destId="{BF7A5FBD-794F-4097-964A-30D6E86E6B3B}" srcOrd="0" destOrd="1" presId="urn:microsoft.com/office/officeart/2005/8/layout/chevron2"/>
    <dgm:cxn modelId="{E292C4D1-F3FB-45B5-901C-AE0B2CEECB52}" type="presOf" srcId="{FB3B9BA9-BC87-40DE-A414-B6390476C305}" destId="{EB6519C9-8ED2-4494-A434-89690050E963}" srcOrd="0" destOrd="0" presId="urn:microsoft.com/office/officeart/2005/8/layout/chevron2"/>
    <dgm:cxn modelId="{C0D6D6D8-BEBF-4F6B-A15C-C5EE20DE8AFF}" srcId="{BBACABB8-9DCF-4D3F-B5E1-B665532BDF2F}" destId="{A2CD4C07-FEAE-4296-AE46-9BC906E2973B}" srcOrd="0" destOrd="0" parTransId="{60A16136-E3CD-455D-8978-82BF27B3BFD3}" sibTransId="{12F883E3-7E36-424D-B58C-94524F69E9B5}"/>
    <dgm:cxn modelId="{694B2419-C8E3-4EE0-8201-6023D7B4F3C6}" type="presParOf" srcId="{B76D2BEC-F71D-4071-86E0-AA67D331F987}" destId="{4ED4EC04-BE42-4428-82B7-3F5DA08A6DE1}" srcOrd="0" destOrd="0" presId="urn:microsoft.com/office/officeart/2005/8/layout/chevron2"/>
    <dgm:cxn modelId="{8B6FF612-55EC-4BD2-A286-D5EE8031AA3A}" type="presParOf" srcId="{4ED4EC04-BE42-4428-82B7-3F5DA08A6DE1}" destId="{3E8488B7-E813-4CED-93B3-DEB14D02C4DB}" srcOrd="0" destOrd="0" presId="urn:microsoft.com/office/officeart/2005/8/layout/chevron2"/>
    <dgm:cxn modelId="{5F151598-8309-4ABC-9769-9AE48F82E2C6}" type="presParOf" srcId="{4ED4EC04-BE42-4428-82B7-3F5DA08A6DE1}" destId="{BF7A5FBD-794F-4097-964A-30D6E86E6B3B}" srcOrd="1" destOrd="0" presId="urn:microsoft.com/office/officeart/2005/8/layout/chevron2"/>
    <dgm:cxn modelId="{09656CC6-1FBB-49B4-A922-87178BC7869F}" type="presParOf" srcId="{B76D2BEC-F71D-4071-86E0-AA67D331F987}" destId="{CBCB8FFF-FB9A-4168-A069-21C0B9902158}" srcOrd="1" destOrd="0" presId="urn:microsoft.com/office/officeart/2005/8/layout/chevron2"/>
    <dgm:cxn modelId="{294D58F2-CCFE-499B-BE55-5EAE81907112}" type="presParOf" srcId="{B76D2BEC-F71D-4071-86E0-AA67D331F987}" destId="{98719AFC-392A-422C-A487-AA0141ACB346}" srcOrd="2" destOrd="0" presId="urn:microsoft.com/office/officeart/2005/8/layout/chevron2"/>
    <dgm:cxn modelId="{6374E6F8-207C-49D3-BBB6-66EC96C55423}" type="presParOf" srcId="{98719AFC-392A-422C-A487-AA0141ACB346}" destId="{F50E573E-8EAB-4BCB-9F74-F739E33711C5}" srcOrd="0" destOrd="0" presId="urn:microsoft.com/office/officeart/2005/8/layout/chevron2"/>
    <dgm:cxn modelId="{C4FBF439-3A7D-41AF-8E9F-441CAA2FA22E}" type="presParOf" srcId="{98719AFC-392A-422C-A487-AA0141ACB346}" destId="{EF07D233-D6C4-48D6-BD25-7AD14C3D9837}" srcOrd="1" destOrd="0" presId="urn:microsoft.com/office/officeart/2005/8/layout/chevron2"/>
    <dgm:cxn modelId="{1B96D620-3020-4B1E-A57F-301F9C31CB5A}" type="presParOf" srcId="{B76D2BEC-F71D-4071-86E0-AA67D331F987}" destId="{B9BA7D74-E569-4B34-A8E5-910A36C89649}" srcOrd="3" destOrd="0" presId="urn:microsoft.com/office/officeart/2005/8/layout/chevron2"/>
    <dgm:cxn modelId="{B733B27D-B8DA-461B-AECA-9461BCBFF416}" type="presParOf" srcId="{B76D2BEC-F71D-4071-86E0-AA67D331F987}" destId="{7456EED5-EFD4-4FAD-98AD-A0C4C46F3E33}" srcOrd="4" destOrd="0" presId="urn:microsoft.com/office/officeart/2005/8/layout/chevron2"/>
    <dgm:cxn modelId="{BBF69DF4-95CF-4371-9E21-3636317EBD69}" type="presParOf" srcId="{7456EED5-EFD4-4FAD-98AD-A0C4C46F3E33}" destId="{C68BED59-E237-40C2-BA18-217B58FE8E8C}" srcOrd="0" destOrd="0" presId="urn:microsoft.com/office/officeart/2005/8/layout/chevron2"/>
    <dgm:cxn modelId="{822CE089-87CF-45F6-A89F-B16FA5AB6A43}" type="presParOf" srcId="{7456EED5-EFD4-4FAD-98AD-A0C4C46F3E33}" destId="{64446718-9476-4B5B-A64D-E4F272554BCC}" srcOrd="1" destOrd="0" presId="urn:microsoft.com/office/officeart/2005/8/layout/chevron2"/>
    <dgm:cxn modelId="{EC148C5B-91FF-4413-A5C9-33B7666CE373}" type="presParOf" srcId="{B76D2BEC-F71D-4071-86E0-AA67D331F987}" destId="{CA118C08-5FD7-456A-B883-98EE9D50E5AF}" srcOrd="5" destOrd="0" presId="urn:microsoft.com/office/officeart/2005/8/layout/chevron2"/>
    <dgm:cxn modelId="{EA185A8D-CB6A-4B13-82B2-7BCEFBCA4B28}" type="presParOf" srcId="{B76D2BEC-F71D-4071-86E0-AA67D331F987}" destId="{78A84C71-CED5-40BA-8C1F-24EAD296B326}" srcOrd="6" destOrd="0" presId="urn:microsoft.com/office/officeart/2005/8/layout/chevron2"/>
    <dgm:cxn modelId="{A2CD10A2-FF17-45B4-8518-3DE4CDCACC8F}" type="presParOf" srcId="{78A84C71-CED5-40BA-8C1F-24EAD296B326}" destId="{8DAB2D61-1F50-40BE-AD40-B5506968D8D0}" srcOrd="0" destOrd="0" presId="urn:microsoft.com/office/officeart/2005/8/layout/chevron2"/>
    <dgm:cxn modelId="{98D7D70E-10C3-427A-877C-25D803715487}" type="presParOf" srcId="{78A84C71-CED5-40BA-8C1F-24EAD296B326}" destId="{88D886E5-B313-4EBC-8A34-226E9B7BD33B}" srcOrd="1" destOrd="0" presId="urn:microsoft.com/office/officeart/2005/8/layout/chevron2"/>
    <dgm:cxn modelId="{6E2E034D-284F-4902-82A0-A149B84E693E}" type="presParOf" srcId="{B76D2BEC-F71D-4071-86E0-AA67D331F987}" destId="{2001B21B-028B-448E-8402-6564061E0D9A}" srcOrd="7" destOrd="0" presId="urn:microsoft.com/office/officeart/2005/8/layout/chevron2"/>
    <dgm:cxn modelId="{8B2CDC92-70EC-4768-BA68-BC48DA665561}" type="presParOf" srcId="{B76D2BEC-F71D-4071-86E0-AA67D331F987}" destId="{2B559E8F-48CD-4EFF-B2A0-CE6E9561B5B1}" srcOrd="8" destOrd="0" presId="urn:microsoft.com/office/officeart/2005/8/layout/chevron2"/>
    <dgm:cxn modelId="{897BA0B7-7BF0-47C2-88AC-B1CFD0DF8AE3}" type="presParOf" srcId="{2B559E8F-48CD-4EFF-B2A0-CE6E9561B5B1}" destId="{1E38EA98-60AB-42A2-9835-7C95BD35510C}" srcOrd="0" destOrd="0" presId="urn:microsoft.com/office/officeart/2005/8/layout/chevron2"/>
    <dgm:cxn modelId="{69239C9F-A60D-474B-9E40-956E71F27614}" type="presParOf" srcId="{2B559E8F-48CD-4EFF-B2A0-CE6E9561B5B1}" destId="{EB6519C9-8ED2-4494-A434-89690050E963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1800" b="0" dirty="0" smtClean="0"/>
            <a:t>Describes how a service communicates.</a:t>
          </a:r>
          <a:endParaRPr lang="en-US" sz="1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1800" b="0" dirty="0" smtClean="0"/>
            <a:t>This specifies which Protocol to be used.</a:t>
          </a:r>
          <a:endParaRPr lang="en-US" sz="1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1800" b="0" dirty="0" smtClean="0"/>
            <a:t>This specifies the encoding method to format the message content.</a:t>
          </a:r>
          <a:endParaRPr lang="en-US" sz="1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1800" b="0" dirty="0" smtClean="0"/>
            <a:t>This specifies the Security requirements</a:t>
          </a:r>
          <a:endParaRPr lang="en-US" sz="1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1800" b="0" dirty="0" smtClean="0"/>
            <a:t>This specifies the message exchange format.</a:t>
          </a:r>
          <a:endParaRPr lang="en-US" sz="18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2012CC5F-3C3D-4ADD-84B9-FD0BC389A54E}">
      <dgm:prSet custT="1"/>
      <dgm:spPr/>
      <dgm:t>
        <a:bodyPr/>
        <a:lstStyle/>
        <a:p>
          <a:pPr rtl="0"/>
          <a:r>
            <a:rPr lang="en-US" sz="1800" b="0" dirty="0" smtClean="0"/>
            <a:t>This specifies message session mode. </a:t>
          </a:r>
          <a:endParaRPr lang="en-US" sz="1800" dirty="0"/>
        </a:p>
      </dgm:t>
    </dgm:pt>
    <dgm:pt modelId="{931B6A03-D220-46AF-89BF-8BB73077D6C7}" type="parTrans" cxnId="{3751916B-6AF1-400A-8C1B-9A764FA895E7}">
      <dgm:prSet/>
      <dgm:spPr/>
      <dgm:t>
        <a:bodyPr/>
        <a:lstStyle/>
        <a:p>
          <a:endParaRPr lang="en-US"/>
        </a:p>
      </dgm:t>
    </dgm:pt>
    <dgm:pt modelId="{35B1F913-96BB-4AF2-A974-DA4753114EE0}" type="sibTrans" cxnId="{3751916B-6AF1-400A-8C1B-9A764FA895E7}">
      <dgm:prSet/>
      <dgm:spPr/>
      <dgm:t>
        <a:bodyPr/>
        <a:lstStyle/>
        <a:p>
          <a:endParaRPr lang="en-US"/>
        </a:p>
      </dgm:t>
    </dgm:pt>
    <dgm:pt modelId="{C916AB93-ACEC-47BF-9F91-07FEC4AB7FDC}">
      <dgm:prSet custT="1"/>
      <dgm:spPr/>
      <dgm:t>
        <a:bodyPr/>
        <a:lstStyle/>
        <a:p>
          <a:pPr rtl="0"/>
          <a:r>
            <a:rPr lang="en-US" sz="1800" b="0" dirty="0" smtClean="0"/>
            <a:t>Developer could create custom Binding also.</a:t>
          </a:r>
        </a:p>
        <a:p>
          <a:pPr rtl="0"/>
          <a:endParaRPr lang="en-US" sz="1400" dirty="0"/>
        </a:p>
      </dgm:t>
    </dgm:pt>
    <dgm:pt modelId="{E9BB4B93-ADD5-4C71-95E5-CB54C3CF5183}" type="parTrans" cxnId="{14C997BC-53FB-4C19-AAAE-A6CE3E215B6A}">
      <dgm:prSet/>
      <dgm:spPr/>
      <dgm:t>
        <a:bodyPr/>
        <a:lstStyle/>
        <a:p>
          <a:endParaRPr lang="en-US"/>
        </a:p>
      </dgm:t>
    </dgm:pt>
    <dgm:pt modelId="{57163475-BCBF-49DF-B1B7-B47D083B552B}" type="sibTrans" cxnId="{14C997BC-53FB-4C19-AAAE-A6CE3E215B6A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7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3746E-F291-404C-8990-E76DEBCB01D5}" type="pres">
      <dgm:prSet presAssocID="{47B6CD19-2156-428F-BADA-4915EE056E63}" presName="spacer" presStyleCnt="0"/>
      <dgm:spPr/>
    </dgm:pt>
    <dgm:pt modelId="{9A10E1BD-309A-481D-BD16-A37C4524448A}" type="pres">
      <dgm:prSet presAssocID="{2012CC5F-3C3D-4ADD-84B9-FD0BC389A54E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14841C-8DB3-4208-809B-CF75B2B03633}" type="pres">
      <dgm:prSet presAssocID="{35B1F913-96BB-4AF2-A974-DA4753114EE0}" presName="spacer" presStyleCnt="0"/>
      <dgm:spPr/>
    </dgm:pt>
    <dgm:pt modelId="{DF55B485-1AE5-4866-931B-BC917FBAD36B}" type="pres">
      <dgm:prSet presAssocID="{C916AB93-ACEC-47BF-9F91-07FEC4AB7FD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D8B1A8-852F-4A81-8E7D-195E4C89F278}" type="presOf" srcId="{1F9A4C6C-EA73-44C7-B0E9-A58DC39E3F6C}" destId="{C5646AC3-FEF3-4921-8AD7-A4F7B33F0A27}" srcOrd="0" destOrd="0" presId="urn:microsoft.com/office/officeart/2005/8/layout/vList2"/>
    <dgm:cxn modelId="{3751916B-6AF1-400A-8C1B-9A764FA895E7}" srcId="{2859D153-D888-4C4C-9D0F-D840AA83C9BA}" destId="{2012CC5F-3C3D-4ADD-84B9-FD0BC389A54E}" srcOrd="5" destOrd="0" parTransId="{931B6A03-D220-46AF-89BF-8BB73077D6C7}" sibTransId="{35B1F913-96BB-4AF2-A974-DA4753114EE0}"/>
    <dgm:cxn modelId="{55C96886-CC72-4BA4-8117-C2C020AE7609}" type="presOf" srcId="{2012CC5F-3C3D-4ADD-84B9-FD0BC389A54E}" destId="{9A10E1BD-309A-481D-BD16-A37C4524448A}" srcOrd="0" destOrd="0" presId="urn:microsoft.com/office/officeart/2005/8/layout/vList2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9D55FA45-174A-4F02-BA0E-CB4EB876EDD6}" type="presOf" srcId="{FB651C4B-DE50-415E-A8D4-470E745C6EC1}" destId="{0B424AC1-BD9F-48AE-BA7C-C8561D248DF0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54A9DE5F-9E56-41A8-BC4B-2EEA0834E11F}" type="presOf" srcId="{2859D153-D888-4C4C-9D0F-D840AA83C9BA}" destId="{2DEA6BAC-2255-4478-BFF9-662A531A54CE}" srcOrd="0" destOrd="0" presId="urn:microsoft.com/office/officeart/2005/8/layout/vList2"/>
    <dgm:cxn modelId="{14C997BC-53FB-4C19-AAAE-A6CE3E215B6A}" srcId="{2859D153-D888-4C4C-9D0F-D840AA83C9BA}" destId="{C916AB93-ACEC-47BF-9F91-07FEC4AB7FDC}" srcOrd="6" destOrd="0" parTransId="{E9BB4B93-ADD5-4C71-95E5-CB54C3CF5183}" sibTransId="{57163475-BCBF-49DF-B1B7-B47D083B552B}"/>
    <dgm:cxn modelId="{A3D33893-AAD6-46D5-8281-B948DE55437A}" type="presOf" srcId="{C916AB93-ACEC-47BF-9F91-07FEC4AB7FDC}" destId="{DF55B485-1AE5-4866-931B-BC917FBAD36B}" srcOrd="0" destOrd="0" presId="urn:microsoft.com/office/officeart/2005/8/layout/vList2"/>
    <dgm:cxn modelId="{23603D4B-BCC2-4DC7-BF67-23E0315442CD}" type="presOf" srcId="{0DC96367-AB12-4306-82E3-CA18C8F8F06D}" destId="{C186D46B-9CEE-4674-A66A-D5204F7968DB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E780796-7AE7-4824-A3D4-3532C6BAB0DC}" type="presOf" srcId="{CA58FAB2-6D43-4EBD-B821-79B6EA5B01F8}" destId="{DC2A3031-9AAF-4DAC-846D-4B09CFDA6EC6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81A3EC88-922D-4405-ABE3-C8DA48785321}" type="presOf" srcId="{7B2D80E9-048B-4E84-959A-637C816EBED3}" destId="{84A5E399-4BDB-4559-A35F-3207DEE1A6A8}" srcOrd="0" destOrd="0" presId="urn:microsoft.com/office/officeart/2005/8/layout/vList2"/>
    <dgm:cxn modelId="{0EA21872-072C-4E68-AA82-D1D5F959B9EC}" type="presParOf" srcId="{2DEA6BAC-2255-4478-BFF9-662A531A54CE}" destId="{C186D46B-9CEE-4674-A66A-D5204F7968DB}" srcOrd="0" destOrd="0" presId="urn:microsoft.com/office/officeart/2005/8/layout/vList2"/>
    <dgm:cxn modelId="{A31305F9-2D4B-4213-82CF-BB12093E1400}" type="presParOf" srcId="{2DEA6BAC-2255-4478-BFF9-662A531A54CE}" destId="{593C2249-CEE8-4C7E-80AB-2DCCBD92368B}" srcOrd="1" destOrd="0" presId="urn:microsoft.com/office/officeart/2005/8/layout/vList2"/>
    <dgm:cxn modelId="{450B0244-92A6-4B22-BACD-FA99897B28C9}" type="presParOf" srcId="{2DEA6BAC-2255-4478-BFF9-662A531A54CE}" destId="{0B424AC1-BD9F-48AE-BA7C-C8561D248DF0}" srcOrd="2" destOrd="0" presId="urn:microsoft.com/office/officeart/2005/8/layout/vList2"/>
    <dgm:cxn modelId="{96FA3997-AFB2-4AE8-A873-847501875BFB}" type="presParOf" srcId="{2DEA6BAC-2255-4478-BFF9-662A531A54CE}" destId="{7974D10E-2FA3-4675-B9B7-4FD7DD5D17C8}" srcOrd="3" destOrd="0" presId="urn:microsoft.com/office/officeart/2005/8/layout/vList2"/>
    <dgm:cxn modelId="{C3626355-AB80-4F7A-8D67-510E6CA973DF}" type="presParOf" srcId="{2DEA6BAC-2255-4478-BFF9-662A531A54CE}" destId="{DC2A3031-9AAF-4DAC-846D-4B09CFDA6EC6}" srcOrd="4" destOrd="0" presId="urn:microsoft.com/office/officeart/2005/8/layout/vList2"/>
    <dgm:cxn modelId="{1B51FDCA-7950-4642-B8CB-09CA54EA0750}" type="presParOf" srcId="{2DEA6BAC-2255-4478-BFF9-662A531A54CE}" destId="{D3A8FA44-CB67-4078-A77B-97361E431496}" srcOrd="5" destOrd="0" presId="urn:microsoft.com/office/officeart/2005/8/layout/vList2"/>
    <dgm:cxn modelId="{607D3858-0BD7-4DD9-8AD1-DBEDABA87619}" type="presParOf" srcId="{2DEA6BAC-2255-4478-BFF9-662A531A54CE}" destId="{84A5E399-4BDB-4559-A35F-3207DEE1A6A8}" srcOrd="6" destOrd="0" presId="urn:microsoft.com/office/officeart/2005/8/layout/vList2"/>
    <dgm:cxn modelId="{93E92974-FA30-41FA-AC62-2472A83BEFEE}" type="presParOf" srcId="{2DEA6BAC-2255-4478-BFF9-662A531A54CE}" destId="{37E83439-6AC4-471B-B978-CB452907BB5B}" srcOrd="7" destOrd="0" presId="urn:microsoft.com/office/officeart/2005/8/layout/vList2"/>
    <dgm:cxn modelId="{DAECFA5F-3E1F-4B86-82D0-BED32626DC6A}" type="presParOf" srcId="{2DEA6BAC-2255-4478-BFF9-662A531A54CE}" destId="{C5646AC3-FEF3-4921-8AD7-A4F7B33F0A27}" srcOrd="8" destOrd="0" presId="urn:microsoft.com/office/officeart/2005/8/layout/vList2"/>
    <dgm:cxn modelId="{A6041B53-FA01-4EFA-9654-64A76A9B3922}" type="presParOf" srcId="{2DEA6BAC-2255-4478-BFF9-662A531A54CE}" destId="{2AC3746E-F291-404C-8990-E76DEBCB01D5}" srcOrd="9" destOrd="0" presId="urn:microsoft.com/office/officeart/2005/8/layout/vList2"/>
    <dgm:cxn modelId="{23765C02-0048-4EE4-91BB-E13585EB2C34}" type="presParOf" srcId="{2DEA6BAC-2255-4478-BFF9-662A531A54CE}" destId="{9A10E1BD-309A-481D-BD16-A37C4524448A}" srcOrd="10" destOrd="0" presId="urn:microsoft.com/office/officeart/2005/8/layout/vList2"/>
    <dgm:cxn modelId="{EB052356-5F63-4339-BDDD-96E21CBB26D7}" type="presParOf" srcId="{2DEA6BAC-2255-4478-BFF9-662A531A54CE}" destId="{D814841C-8DB3-4208-809B-CF75B2B03633}" srcOrd="11" destOrd="0" presId="urn:microsoft.com/office/officeart/2005/8/layout/vList2"/>
    <dgm:cxn modelId="{98A36804-5D50-467C-8C82-2734764DCF95}" type="presParOf" srcId="{2DEA6BAC-2255-4478-BFF9-662A531A54CE}" destId="{DF55B485-1AE5-4866-931B-BC917FBAD36B}" srcOrd="1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400" b="0" dirty="0" smtClean="0"/>
            <a:t>Transport Protocol</a:t>
          </a:r>
          <a:endParaRPr lang="en-US" sz="24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400" b="0" dirty="0" smtClean="0"/>
            <a:t>Message Encoding</a:t>
          </a:r>
          <a:endParaRPr lang="en-US" sz="24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400" b="0" dirty="0" smtClean="0"/>
            <a:t>Communication Pattern</a:t>
          </a:r>
          <a:endParaRPr lang="en-US" sz="24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400" b="0" smtClean="0"/>
            <a:t>Security</a:t>
          </a:r>
          <a:endParaRPr lang="en-US" sz="24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2400" b="0" dirty="0" smtClean="0"/>
            <a:t>Transaction Property</a:t>
          </a:r>
          <a:endParaRPr lang="en-US" sz="24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2012CC5F-3C3D-4ADD-84B9-FD0BC389A54E}">
      <dgm:prSet custT="1"/>
      <dgm:spPr/>
      <dgm:t>
        <a:bodyPr/>
        <a:lstStyle/>
        <a:p>
          <a:pPr rtl="0"/>
          <a:r>
            <a:rPr lang="en-US" sz="2400" b="0" dirty="0" smtClean="0"/>
            <a:t>Inter Operability</a:t>
          </a:r>
          <a:endParaRPr lang="en-US" sz="2400" dirty="0"/>
        </a:p>
      </dgm:t>
    </dgm:pt>
    <dgm:pt modelId="{931B6A03-D220-46AF-89BF-8BB73077D6C7}" type="parTrans" cxnId="{3751916B-6AF1-400A-8C1B-9A764FA895E7}">
      <dgm:prSet/>
      <dgm:spPr/>
      <dgm:t>
        <a:bodyPr/>
        <a:lstStyle/>
        <a:p>
          <a:endParaRPr lang="en-US"/>
        </a:p>
      </dgm:t>
    </dgm:pt>
    <dgm:pt modelId="{35B1F913-96BB-4AF2-A974-DA4753114EE0}" type="sibTrans" cxnId="{3751916B-6AF1-400A-8C1B-9A764FA895E7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3746E-F291-404C-8990-E76DEBCB01D5}" type="pres">
      <dgm:prSet presAssocID="{47B6CD19-2156-428F-BADA-4915EE056E63}" presName="spacer" presStyleCnt="0"/>
      <dgm:spPr/>
    </dgm:pt>
    <dgm:pt modelId="{9A10E1BD-309A-481D-BD16-A37C4524448A}" type="pres">
      <dgm:prSet presAssocID="{2012CC5F-3C3D-4ADD-84B9-FD0BC389A54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C1456F-CF4D-427C-89C9-1B466F16F0AB}" type="presOf" srcId="{2012CC5F-3C3D-4ADD-84B9-FD0BC389A54E}" destId="{9A10E1BD-309A-481D-BD16-A37C4524448A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09373A22-87A7-411A-BF2A-03C21935C88A}" type="presOf" srcId="{FB651C4B-DE50-415E-A8D4-470E745C6EC1}" destId="{0B424AC1-BD9F-48AE-BA7C-C8561D248DF0}" srcOrd="0" destOrd="0" presId="urn:microsoft.com/office/officeart/2005/8/layout/vList2"/>
    <dgm:cxn modelId="{BAFE3E7C-4114-4681-BC31-8A5C47D8D34E}" type="presOf" srcId="{7B2D80E9-048B-4E84-959A-637C816EBED3}" destId="{84A5E399-4BDB-4559-A35F-3207DEE1A6A8}" srcOrd="0" destOrd="0" presId="urn:microsoft.com/office/officeart/2005/8/layout/vList2"/>
    <dgm:cxn modelId="{69476827-9666-4AA6-B4BD-7DEF5F748815}" type="presOf" srcId="{0DC96367-AB12-4306-82E3-CA18C8F8F06D}" destId="{C186D46B-9CEE-4674-A66A-D5204F7968DB}" srcOrd="0" destOrd="0" presId="urn:microsoft.com/office/officeart/2005/8/layout/vList2"/>
    <dgm:cxn modelId="{FBAF60C8-5578-460E-A915-30CD79CFEBE3}" type="presOf" srcId="{CA58FAB2-6D43-4EBD-B821-79B6EA5B01F8}" destId="{DC2A3031-9AAF-4DAC-846D-4B09CFDA6EC6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3456F069-9456-4FF7-8BEB-8035E19B25B1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3751916B-6AF1-400A-8C1B-9A764FA895E7}" srcId="{2859D153-D888-4C4C-9D0F-D840AA83C9BA}" destId="{2012CC5F-3C3D-4ADD-84B9-FD0BC389A54E}" srcOrd="5" destOrd="0" parTransId="{931B6A03-D220-46AF-89BF-8BB73077D6C7}" sibTransId="{35B1F913-96BB-4AF2-A974-DA4753114EE0}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D0D0C2D0-3A8A-4A5F-8DF9-85DFB83F3F66}" type="presOf" srcId="{1F9A4C6C-EA73-44C7-B0E9-A58DC39E3F6C}" destId="{C5646AC3-FEF3-4921-8AD7-A4F7B33F0A27}" srcOrd="0" destOrd="0" presId="urn:microsoft.com/office/officeart/2005/8/layout/vList2"/>
    <dgm:cxn modelId="{EF0AF317-974E-4860-8230-12F3A45F2FC6}" type="presParOf" srcId="{2DEA6BAC-2255-4478-BFF9-662A531A54CE}" destId="{C186D46B-9CEE-4674-A66A-D5204F7968DB}" srcOrd="0" destOrd="0" presId="urn:microsoft.com/office/officeart/2005/8/layout/vList2"/>
    <dgm:cxn modelId="{7A09DC9F-2431-4D50-9A42-ADEE932B90CC}" type="presParOf" srcId="{2DEA6BAC-2255-4478-BFF9-662A531A54CE}" destId="{593C2249-CEE8-4C7E-80AB-2DCCBD92368B}" srcOrd="1" destOrd="0" presId="urn:microsoft.com/office/officeart/2005/8/layout/vList2"/>
    <dgm:cxn modelId="{AACED620-790B-4DB8-B749-466085049F73}" type="presParOf" srcId="{2DEA6BAC-2255-4478-BFF9-662A531A54CE}" destId="{0B424AC1-BD9F-48AE-BA7C-C8561D248DF0}" srcOrd="2" destOrd="0" presId="urn:microsoft.com/office/officeart/2005/8/layout/vList2"/>
    <dgm:cxn modelId="{7E330946-D6FF-40E1-B102-010F460DD2CF}" type="presParOf" srcId="{2DEA6BAC-2255-4478-BFF9-662A531A54CE}" destId="{7974D10E-2FA3-4675-B9B7-4FD7DD5D17C8}" srcOrd="3" destOrd="0" presId="urn:microsoft.com/office/officeart/2005/8/layout/vList2"/>
    <dgm:cxn modelId="{026A6139-B8D8-4B19-8E31-EF902DCE5A9D}" type="presParOf" srcId="{2DEA6BAC-2255-4478-BFF9-662A531A54CE}" destId="{DC2A3031-9AAF-4DAC-846D-4B09CFDA6EC6}" srcOrd="4" destOrd="0" presId="urn:microsoft.com/office/officeart/2005/8/layout/vList2"/>
    <dgm:cxn modelId="{7CD47DAF-243D-43A5-98FE-0120328C231B}" type="presParOf" srcId="{2DEA6BAC-2255-4478-BFF9-662A531A54CE}" destId="{D3A8FA44-CB67-4078-A77B-97361E431496}" srcOrd="5" destOrd="0" presId="urn:microsoft.com/office/officeart/2005/8/layout/vList2"/>
    <dgm:cxn modelId="{D0C81CF0-7965-481C-9765-1FB3718FA403}" type="presParOf" srcId="{2DEA6BAC-2255-4478-BFF9-662A531A54CE}" destId="{84A5E399-4BDB-4559-A35F-3207DEE1A6A8}" srcOrd="6" destOrd="0" presId="urn:microsoft.com/office/officeart/2005/8/layout/vList2"/>
    <dgm:cxn modelId="{22A31FAB-E2B0-43C5-80E7-5B225E6E3686}" type="presParOf" srcId="{2DEA6BAC-2255-4478-BFF9-662A531A54CE}" destId="{37E83439-6AC4-471B-B978-CB452907BB5B}" srcOrd="7" destOrd="0" presId="urn:microsoft.com/office/officeart/2005/8/layout/vList2"/>
    <dgm:cxn modelId="{D4EEB3C3-DEB5-4C0B-AC00-CC668E385803}" type="presParOf" srcId="{2DEA6BAC-2255-4478-BFF9-662A531A54CE}" destId="{C5646AC3-FEF3-4921-8AD7-A4F7B33F0A27}" srcOrd="8" destOrd="0" presId="urn:microsoft.com/office/officeart/2005/8/layout/vList2"/>
    <dgm:cxn modelId="{BE59573B-3297-4885-923F-7138B6A42C0A}" type="presParOf" srcId="{2DEA6BAC-2255-4478-BFF9-662A531A54CE}" destId="{2AC3746E-F291-404C-8990-E76DEBCB01D5}" srcOrd="9" destOrd="0" presId="urn:microsoft.com/office/officeart/2005/8/layout/vList2"/>
    <dgm:cxn modelId="{C480A1A6-D2F4-4D79-84E7-40284F3E9D8F}" type="presParOf" srcId="{2DEA6BAC-2255-4478-BFF9-662A531A54CE}" destId="{9A10E1BD-309A-481D-BD16-A37C4524448A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400" b="0" dirty="0" smtClean="0"/>
            <a:t>This is interoperable binding and commonly used as replacement for earlier web service based on ASMX</a:t>
          </a:r>
          <a:endParaRPr lang="en-US" sz="24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400" b="0" dirty="0" smtClean="0"/>
            <a:t>This is designed to expose WCF service as legacy ASMX  service such that old client can work with.</a:t>
          </a:r>
          <a:endParaRPr lang="en-US" sz="24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400" b="0" dirty="0" smtClean="0"/>
            <a:t>This also enables WCF client to work with ASMX</a:t>
          </a:r>
          <a:endParaRPr lang="en-US" sz="24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400" b="0" dirty="0" smtClean="0"/>
            <a:t>It supports HTTP &amp; HTTPS protocols. </a:t>
          </a:r>
          <a:endParaRPr lang="en-US" sz="24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2400" b="0" dirty="0" smtClean="0"/>
            <a:t>It supports MTOM/text encoding. </a:t>
          </a:r>
          <a:endParaRPr lang="en-US" sz="24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6F2E083F-D55E-40AC-A2BC-37A36E637DC5}" type="presOf" srcId="{CA58FAB2-6D43-4EBD-B821-79B6EA5B01F8}" destId="{DC2A3031-9AAF-4DAC-846D-4B09CFDA6EC6}" srcOrd="0" destOrd="0" presId="urn:microsoft.com/office/officeart/2005/8/layout/vList2"/>
    <dgm:cxn modelId="{0982CD2E-7C70-47E9-B195-0D7FC5734426}" type="presOf" srcId="{7B2D80E9-048B-4E84-959A-637C816EBED3}" destId="{84A5E399-4BDB-4559-A35F-3207DEE1A6A8}" srcOrd="0" destOrd="0" presId="urn:microsoft.com/office/officeart/2005/8/layout/vList2"/>
    <dgm:cxn modelId="{C08C7F95-2F26-4E29-8C6F-9D3D3021D00A}" type="presOf" srcId="{2859D153-D888-4C4C-9D0F-D840AA83C9BA}" destId="{2DEA6BAC-2255-4478-BFF9-662A531A54CE}" srcOrd="0" destOrd="0" presId="urn:microsoft.com/office/officeart/2005/8/layout/vList2"/>
    <dgm:cxn modelId="{4AA199F4-B184-42F8-BB20-27EB7DF1794C}" type="presOf" srcId="{0DC96367-AB12-4306-82E3-CA18C8F8F06D}" destId="{C186D46B-9CEE-4674-A66A-D5204F7968DB}" srcOrd="0" destOrd="0" presId="urn:microsoft.com/office/officeart/2005/8/layout/vList2"/>
    <dgm:cxn modelId="{9E2FF9BB-911B-481B-83D8-6F600676E13A}" type="presOf" srcId="{FB651C4B-DE50-415E-A8D4-470E745C6EC1}" destId="{0B424AC1-BD9F-48AE-BA7C-C8561D248DF0}" srcOrd="0" destOrd="0" presId="urn:microsoft.com/office/officeart/2005/8/layout/vList2"/>
    <dgm:cxn modelId="{1C170950-C1E1-45D8-9A6E-496C3A86CB3E}" type="presOf" srcId="{1F9A4C6C-EA73-44C7-B0E9-A58DC39E3F6C}" destId="{C5646AC3-FEF3-4921-8AD7-A4F7B33F0A27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F63562D1-E6DC-4B90-9B54-DA0AC8BCEDAA}" type="presParOf" srcId="{2DEA6BAC-2255-4478-BFF9-662A531A54CE}" destId="{C186D46B-9CEE-4674-A66A-D5204F7968DB}" srcOrd="0" destOrd="0" presId="urn:microsoft.com/office/officeart/2005/8/layout/vList2"/>
    <dgm:cxn modelId="{CF8362F3-B37F-4F26-AFF6-FD85B711A8EE}" type="presParOf" srcId="{2DEA6BAC-2255-4478-BFF9-662A531A54CE}" destId="{593C2249-CEE8-4C7E-80AB-2DCCBD92368B}" srcOrd="1" destOrd="0" presId="urn:microsoft.com/office/officeart/2005/8/layout/vList2"/>
    <dgm:cxn modelId="{2E7C82E9-D139-4B40-BF9F-3D0D18151986}" type="presParOf" srcId="{2DEA6BAC-2255-4478-BFF9-662A531A54CE}" destId="{0B424AC1-BD9F-48AE-BA7C-C8561D248DF0}" srcOrd="2" destOrd="0" presId="urn:microsoft.com/office/officeart/2005/8/layout/vList2"/>
    <dgm:cxn modelId="{EDF2A819-2B2B-48C8-8139-8B8BE2176846}" type="presParOf" srcId="{2DEA6BAC-2255-4478-BFF9-662A531A54CE}" destId="{7974D10E-2FA3-4675-B9B7-4FD7DD5D17C8}" srcOrd="3" destOrd="0" presId="urn:microsoft.com/office/officeart/2005/8/layout/vList2"/>
    <dgm:cxn modelId="{330445F9-441D-4FFE-B417-79C7E08CEA0F}" type="presParOf" srcId="{2DEA6BAC-2255-4478-BFF9-662A531A54CE}" destId="{DC2A3031-9AAF-4DAC-846D-4B09CFDA6EC6}" srcOrd="4" destOrd="0" presId="urn:microsoft.com/office/officeart/2005/8/layout/vList2"/>
    <dgm:cxn modelId="{645BBC05-011D-45D6-AA79-3D934E6DA487}" type="presParOf" srcId="{2DEA6BAC-2255-4478-BFF9-662A531A54CE}" destId="{D3A8FA44-CB67-4078-A77B-97361E431496}" srcOrd="5" destOrd="0" presId="urn:microsoft.com/office/officeart/2005/8/layout/vList2"/>
    <dgm:cxn modelId="{21F37431-9395-4E06-95E2-22BCABBD965D}" type="presParOf" srcId="{2DEA6BAC-2255-4478-BFF9-662A531A54CE}" destId="{84A5E399-4BDB-4559-A35F-3207DEE1A6A8}" srcOrd="6" destOrd="0" presId="urn:microsoft.com/office/officeart/2005/8/layout/vList2"/>
    <dgm:cxn modelId="{5F1C7B0D-F829-4B8F-A9AB-BE7CFB1A7DF8}" type="presParOf" srcId="{2DEA6BAC-2255-4478-BFF9-662A531A54CE}" destId="{37E83439-6AC4-471B-B978-CB452907BB5B}" srcOrd="7" destOrd="0" presId="urn:microsoft.com/office/officeart/2005/8/layout/vList2"/>
    <dgm:cxn modelId="{6A5A1797-E272-43DC-8382-2B9236B7C926}" type="presParOf" srcId="{2DEA6BAC-2255-4478-BFF9-662A531A54CE}" destId="{C5646AC3-FEF3-4921-8AD7-A4F7B33F0A27}" srcOrd="8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400" b="0" smtClean="0"/>
            <a:t>This is a secure and interoperable binding</a:t>
          </a:r>
          <a:endParaRPr lang="en-US" sz="24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400" b="0" smtClean="0"/>
            <a:t>This uses SOAP over HTTP.</a:t>
          </a:r>
          <a:endParaRPr lang="en-US" sz="24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400" b="0" dirty="0" smtClean="0"/>
            <a:t>This supports reliability, transaction and security over Internet.</a:t>
          </a:r>
          <a:endParaRPr lang="en-US" sz="24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400" b="0" dirty="0" smtClean="0"/>
            <a:t>This supports HTTP/HTTPS protocol.</a:t>
          </a:r>
          <a:endParaRPr lang="en-US" sz="24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2400" b="0" dirty="0" smtClean="0"/>
            <a:t>This supports text and MTOM encoding. </a:t>
          </a:r>
          <a:endParaRPr lang="en-US" sz="24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9090545A-7165-452D-B7D8-FE445C4353F5}">
      <dgm:prSet custT="1"/>
      <dgm:spPr/>
      <dgm:t>
        <a:bodyPr/>
        <a:lstStyle/>
        <a:p>
          <a:pPr rtl="0"/>
          <a:r>
            <a:rPr lang="en-US" sz="2400" b="0" dirty="0" smtClean="0"/>
            <a:t>This is default binding provided by WCF.</a:t>
          </a:r>
          <a:endParaRPr lang="en-US" sz="2400" dirty="0"/>
        </a:p>
      </dgm:t>
    </dgm:pt>
    <dgm:pt modelId="{64672A43-EF5A-40A6-AD93-F44F15A6526C}" type="parTrans" cxnId="{0194DBE6-AADB-4159-AD8D-8CC5C1F2BCFF}">
      <dgm:prSet/>
      <dgm:spPr/>
    </dgm:pt>
    <dgm:pt modelId="{EDD6952F-C575-4172-AE71-F4D0E71109EC}" type="sibTrans" cxnId="{0194DBE6-AADB-4159-AD8D-8CC5C1F2BCFF}">
      <dgm:prSet/>
      <dgm:spPr/>
    </dgm:pt>
    <dgm:pt modelId="{7EF40902-C8E6-4BC4-8BF9-C5F7AD540071}">
      <dgm:prSet custT="1"/>
      <dgm:spPr/>
      <dgm:t>
        <a:bodyPr/>
        <a:lstStyle/>
        <a:p>
          <a:pPr rtl="0"/>
          <a:r>
            <a:rPr lang="en-US" sz="2400" b="0" dirty="0" smtClean="0"/>
            <a:t>This Binding is interoperate with any party that supports WS standards.</a:t>
          </a:r>
          <a:endParaRPr lang="en-US" sz="2400" dirty="0"/>
        </a:p>
      </dgm:t>
    </dgm:pt>
    <dgm:pt modelId="{0409407C-519D-40DD-938F-E9F1D964AB82}" type="parTrans" cxnId="{EBC328A5-2FE4-4D95-9871-0C866D56CCE2}">
      <dgm:prSet/>
      <dgm:spPr/>
    </dgm:pt>
    <dgm:pt modelId="{5FBB4A52-448F-4EFF-AF2E-3032E88B5B7E}" type="sibTrans" cxnId="{EBC328A5-2FE4-4D95-9871-0C866D56CCE2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7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3746E-F291-404C-8990-E76DEBCB01D5}" type="pres">
      <dgm:prSet presAssocID="{47B6CD19-2156-428F-BADA-4915EE056E63}" presName="spacer" presStyleCnt="0"/>
      <dgm:spPr/>
    </dgm:pt>
    <dgm:pt modelId="{06932997-8385-4C97-B38B-04757C2A290E}" type="pres">
      <dgm:prSet presAssocID="{9090545A-7165-452D-B7D8-FE445C4353F5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88BBF-ABE5-4A9C-B4F3-0F28EE78C835}" type="pres">
      <dgm:prSet presAssocID="{EDD6952F-C575-4172-AE71-F4D0E71109EC}" presName="spacer" presStyleCnt="0"/>
      <dgm:spPr/>
    </dgm:pt>
    <dgm:pt modelId="{0F0A78EF-4EE3-4365-B5A3-79CD118344B6}" type="pres">
      <dgm:prSet presAssocID="{7EF40902-C8E6-4BC4-8BF9-C5F7AD54007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44E0ED-D294-40AF-90E0-647FAC7C488B}" type="presOf" srcId="{7EF40902-C8E6-4BC4-8BF9-C5F7AD540071}" destId="{0F0A78EF-4EE3-4365-B5A3-79CD118344B6}" srcOrd="0" destOrd="0" presId="urn:microsoft.com/office/officeart/2005/8/layout/vList2"/>
    <dgm:cxn modelId="{78F0F157-A691-45F1-AEF7-108C4BF75680}" type="presOf" srcId="{1F9A4C6C-EA73-44C7-B0E9-A58DC39E3F6C}" destId="{C5646AC3-FEF3-4921-8AD7-A4F7B33F0A27}" srcOrd="0" destOrd="0" presId="urn:microsoft.com/office/officeart/2005/8/layout/vList2"/>
    <dgm:cxn modelId="{EBC328A5-2FE4-4D95-9871-0C866D56CCE2}" srcId="{2859D153-D888-4C4C-9D0F-D840AA83C9BA}" destId="{7EF40902-C8E6-4BC4-8BF9-C5F7AD540071}" srcOrd="6" destOrd="0" parTransId="{0409407C-519D-40DD-938F-E9F1D964AB82}" sibTransId="{5FBB4A52-448F-4EFF-AF2E-3032E88B5B7E}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0194DBE6-AADB-4159-AD8D-8CC5C1F2BCFF}" srcId="{2859D153-D888-4C4C-9D0F-D840AA83C9BA}" destId="{9090545A-7165-452D-B7D8-FE445C4353F5}" srcOrd="5" destOrd="0" parTransId="{64672A43-EF5A-40A6-AD93-F44F15A6526C}" sibTransId="{EDD6952F-C575-4172-AE71-F4D0E71109EC}"/>
    <dgm:cxn modelId="{DA65B2BB-3EC0-42DF-ABA2-305A9ABC1FA1}" type="presOf" srcId="{9090545A-7165-452D-B7D8-FE445C4353F5}" destId="{06932997-8385-4C97-B38B-04757C2A290E}" srcOrd="0" destOrd="0" presId="urn:microsoft.com/office/officeart/2005/8/layout/vList2"/>
    <dgm:cxn modelId="{16CA41B1-D5E6-458E-8D80-AED4DB0B9AFB}" type="presOf" srcId="{0DC96367-AB12-4306-82E3-CA18C8F8F06D}" destId="{C186D46B-9CEE-4674-A66A-D5204F7968DB}" srcOrd="0" destOrd="0" presId="urn:microsoft.com/office/officeart/2005/8/layout/vList2"/>
    <dgm:cxn modelId="{62526637-1F7B-474B-8137-B0B165B2D5FA}" type="presOf" srcId="{2859D153-D888-4C4C-9D0F-D840AA83C9BA}" destId="{2DEA6BAC-2255-4478-BFF9-662A531A54CE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2A5753F4-5546-4672-9469-81157E33419E}" type="presOf" srcId="{CA58FAB2-6D43-4EBD-B821-79B6EA5B01F8}" destId="{DC2A3031-9AAF-4DAC-846D-4B09CFDA6EC6}" srcOrd="0" destOrd="0" presId="urn:microsoft.com/office/officeart/2005/8/layout/vList2"/>
    <dgm:cxn modelId="{34C4D288-3260-4CFB-9B1F-AB6A99A15F3F}" type="presOf" srcId="{FB651C4B-DE50-415E-A8D4-470E745C6EC1}" destId="{0B424AC1-BD9F-48AE-BA7C-C8561D248DF0}" srcOrd="0" destOrd="0" presId="urn:microsoft.com/office/officeart/2005/8/layout/vList2"/>
    <dgm:cxn modelId="{E460FF42-AE61-46B3-BD9E-278715EE0AC3}" type="presOf" srcId="{7B2D80E9-048B-4E84-959A-637C816EBED3}" destId="{84A5E399-4BDB-4559-A35F-3207DEE1A6A8}" srcOrd="0" destOrd="0" presId="urn:microsoft.com/office/officeart/2005/8/layout/vList2"/>
    <dgm:cxn modelId="{00964FA4-7CD3-494D-A02C-7941B972C41A}" type="presParOf" srcId="{2DEA6BAC-2255-4478-BFF9-662A531A54CE}" destId="{C186D46B-9CEE-4674-A66A-D5204F7968DB}" srcOrd="0" destOrd="0" presId="urn:microsoft.com/office/officeart/2005/8/layout/vList2"/>
    <dgm:cxn modelId="{A351C1A4-69BA-4ECD-89A4-898B35DE4F07}" type="presParOf" srcId="{2DEA6BAC-2255-4478-BFF9-662A531A54CE}" destId="{593C2249-CEE8-4C7E-80AB-2DCCBD92368B}" srcOrd="1" destOrd="0" presId="urn:microsoft.com/office/officeart/2005/8/layout/vList2"/>
    <dgm:cxn modelId="{AF16DF1F-98CF-4278-941E-57157A12CFFE}" type="presParOf" srcId="{2DEA6BAC-2255-4478-BFF9-662A531A54CE}" destId="{0B424AC1-BD9F-48AE-BA7C-C8561D248DF0}" srcOrd="2" destOrd="0" presId="urn:microsoft.com/office/officeart/2005/8/layout/vList2"/>
    <dgm:cxn modelId="{2C7EF20C-D4F4-4348-B5F6-0D2DA0A9B5DA}" type="presParOf" srcId="{2DEA6BAC-2255-4478-BFF9-662A531A54CE}" destId="{7974D10E-2FA3-4675-B9B7-4FD7DD5D17C8}" srcOrd="3" destOrd="0" presId="urn:microsoft.com/office/officeart/2005/8/layout/vList2"/>
    <dgm:cxn modelId="{7E912AF1-4D79-4478-AA0B-74BEE02E96D6}" type="presParOf" srcId="{2DEA6BAC-2255-4478-BFF9-662A531A54CE}" destId="{DC2A3031-9AAF-4DAC-846D-4B09CFDA6EC6}" srcOrd="4" destOrd="0" presId="urn:microsoft.com/office/officeart/2005/8/layout/vList2"/>
    <dgm:cxn modelId="{F64C6516-0E50-4A8C-9978-E024070CD679}" type="presParOf" srcId="{2DEA6BAC-2255-4478-BFF9-662A531A54CE}" destId="{D3A8FA44-CB67-4078-A77B-97361E431496}" srcOrd="5" destOrd="0" presId="urn:microsoft.com/office/officeart/2005/8/layout/vList2"/>
    <dgm:cxn modelId="{654F43B6-6C90-4B66-9557-F30AFB608E32}" type="presParOf" srcId="{2DEA6BAC-2255-4478-BFF9-662A531A54CE}" destId="{84A5E399-4BDB-4559-A35F-3207DEE1A6A8}" srcOrd="6" destOrd="0" presId="urn:microsoft.com/office/officeart/2005/8/layout/vList2"/>
    <dgm:cxn modelId="{C0E0E8E8-FE2E-4933-B26E-3AAFE33CE0A3}" type="presParOf" srcId="{2DEA6BAC-2255-4478-BFF9-662A531A54CE}" destId="{37E83439-6AC4-471B-B978-CB452907BB5B}" srcOrd="7" destOrd="0" presId="urn:microsoft.com/office/officeart/2005/8/layout/vList2"/>
    <dgm:cxn modelId="{5C3640FE-4F1F-4BED-AB3D-0351E12D09FB}" type="presParOf" srcId="{2DEA6BAC-2255-4478-BFF9-662A531A54CE}" destId="{C5646AC3-FEF3-4921-8AD7-A4F7B33F0A27}" srcOrd="8" destOrd="0" presId="urn:microsoft.com/office/officeart/2005/8/layout/vList2"/>
    <dgm:cxn modelId="{09287E04-ED70-4482-8205-31EFF5D31C19}" type="presParOf" srcId="{2DEA6BAC-2255-4478-BFF9-662A531A54CE}" destId="{2AC3746E-F291-404C-8990-E76DEBCB01D5}" srcOrd="9" destOrd="0" presId="urn:microsoft.com/office/officeart/2005/8/layout/vList2"/>
    <dgm:cxn modelId="{86047CBB-A66C-4837-9117-ED2ADF5CED05}" type="presParOf" srcId="{2DEA6BAC-2255-4478-BFF9-662A531A54CE}" destId="{06932997-8385-4C97-B38B-04757C2A290E}" srcOrd="10" destOrd="0" presId="urn:microsoft.com/office/officeart/2005/8/layout/vList2"/>
    <dgm:cxn modelId="{5B2A80EE-381D-441F-B8C8-FA78A1266D03}" type="presParOf" srcId="{2DEA6BAC-2255-4478-BFF9-662A531A54CE}" destId="{24288BBF-ABE5-4A9C-B4F3-0F28EE78C835}" srcOrd="11" destOrd="0" presId="urn:microsoft.com/office/officeart/2005/8/layout/vList2"/>
    <dgm:cxn modelId="{EAC85B90-1E30-424F-BF06-3AA10AEDDA6E}" type="presParOf" srcId="{2DEA6BAC-2255-4478-BFF9-662A531A54CE}" destId="{0F0A78EF-4EE3-4365-B5A3-79CD118344B6}" srcOrd="12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dirty="0" smtClean="0"/>
            <a:t>This is a secure Binding.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dirty="0" smtClean="0"/>
            <a:t>This is interoperable  binding. 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dirty="0" smtClean="0"/>
            <a:t>This supports federated security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dirty="0" smtClean="0"/>
            <a:t>This supports Https/Https protocols. 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2800" b="0" dirty="0" smtClean="0"/>
            <a:t>This uses text/MTOM encoding.</a:t>
          </a:r>
          <a:endParaRPr lang="en-US" sz="28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9090545A-7165-452D-B7D8-FE445C4353F5}">
      <dgm:prSet custT="1"/>
      <dgm:spPr/>
      <dgm:t>
        <a:bodyPr/>
        <a:lstStyle/>
        <a:p>
          <a:pPr rtl="0"/>
          <a:r>
            <a:rPr lang="en-US" sz="2800" b="0" dirty="0" smtClean="0"/>
            <a:t>This supports Federated Identity.</a:t>
          </a:r>
          <a:endParaRPr lang="en-US" sz="2800" dirty="0"/>
        </a:p>
      </dgm:t>
    </dgm:pt>
    <dgm:pt modelId="{64672A43-EF5A-40A6-AD93-F44F15A6526C}" type="parTrans" cxnId="{0194DBE6-AADB-4159-AD8D-8CC5C1F2BCFF}">
      <dgm:prSet/>
      <dgm:spPr/>
      <dgm:t>
        <a:bodyPr/>
        <a:lstStyle/>
        <a:p>
          <a:endParaRPr lang="en-US"/>
        </a:p>
      </dgm:t>
    </dgm:pt>
    <dgm:pt modelId="{EDD6952F-C575-4172-AE71-F4D0E71109EC}" type="sibTrans" cxnId="{0194DBE6-AADB-4159-AD8D-8CC5C1F2BCFF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3746E-F291-404C-8990-E76DEBCB01D5}" type="pres">
      <dgm:prSet presAssocID="{47B6CD19-2156-428F-BADA-4915EE056E63}" presName="spacer" presStyleCnt="0"/>
      <dgm:spPr/>
    </dgm:pt>
    <dgm:pt modelId="{06932997-8385-4C97-B38B-04757C2A290E}" type="pres">
      <dgm:prSet presAssocID="{9090545A-7165-452D-B7D8-FE445C4353F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9A7C07-60A4-42B4-A41E-1F6E4F697073}" type="presOf" srcId="{FB651C4B-DE50-415E-A8D4-470E745C6EC1}" destId="{0B424AC1-BD9F-48AE-BA7C-C8561D248DF0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45B0B14A-FE61-48E2-B21D-13771DDBAA8E}" type="presOf" srcId="{0DC96367-AB12-4306-82E3-CA18C8F8F06D}" destId="{C186D46B-9CEE-4674-A66A-D5204F7968DB}" srcOrd="0" destOrd="0" presId="urn:microsoft.com/office/officeart/2005/8/layout/vList2"/>
    <dgm:cxn modelId="{C3A28B5A-86B9-4226-B040-A672E501A487}" type="presOf" srcId="{9090545A-7165-452D-B7D8-FE445C4353F5}" destId="{06932997-8385-4C97-B38B-04757C2A290E}" srcOrd="0" destOrd="0" presId="urn:microsoft.com/office/officeart/2005/8/layout/vList2"/>
    <dgm:cxn modelId="{0483191C-7225-4EB8-8302-2D28D0E128FD}" type="presOf" srcId="{7B2D80E9-048B-4E84-959A-637C816EBED3}" destId="{84A5E399-4BDB-4559-A35F-3207DEE1A6A8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194DBE6-AADB-4159-AD8D-8CC5C1F2BCFF}" srcId="{2859D153-D888-4C4C-9D0F-D840AA83C9BA}" destId="{9090545A-7165-452D-B7D8-FE445C4353F5}" srcOrd="5" destOrd="0" parTransId="{64672A43-EF5A-40A6-AD93-F44F15A6526C}" sibTransId="{EDD6952F-C575-4172-AE71-F4D0E71109EC}"/>
    <dgm:cxn modelId="{00FD60BC-C70C-47F7-B2EA-38B51B204EF2}" type="presOf" srcId="{1F9A4C6C-EA73-44C7-B0E9-A58DC39E3F6C}" destId="{C5646AC3-FEF3-4921-8AD7-A4F7B33F0A27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151534D3-7E5C-4F48-8C81-695955B42149}" type="presOf" srcId="{2859D153-D888-4C4C-9D0F-D840AA83C9BA}" destId="{2DEA6BAC-2255-4478-BFF9-662A531A54CE}" srcOrd="0" destOrd="0" presId="urn:microsoft.com/office/officeart/2005/8/layout/vList2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A76D2A10-E5DC-42C2-8C72-A301E29A3EA6}" type="presOf" srcId="{CA58FAB2-6D43-4EBD-B821-79B6EA5B01F8}" destId="{DC2A3031-9AAF-4DAC-846D-4B09CFDA6EC6}" srcOrd="0" destOrd="0" presId="urn:microsoft.com/office/officeart/2005/8/layout/vList2"/>
    <dgm:cxn modelId="{503384F5-CCF6-4507-A481-3F6004946A1D}" type="presParOf" srcId="{2DEA6BAC-2255-4478-BFF9-662A531A54CE}" destId="{C186D46B-9CEE-4674-A66A-D5204F7968DB}" srcOrd="0" destOrd="0" presId="urn:microsoft.com/office/officeart/2005/8/layout/vList2"/>
    <dgm:cxn modelId="{CA44FBD9-EA93-4AA9-BDB4-57747A44F035}" type="presParOf" srcId="{2DEA6BAC-2255-4478-BFF9-662A531A54CE}" destId="{593C2249-CEE8-4C7E-80AB-2DCCBD92368B}" srcOrd="1" destOrd="0" presId="urn:microsoft.com/office/officeart/2005/8/layout/vList2"/>
    <dgm:cxn modelId="{D0AA25C6-46A7-463D-92E5-7E961C5C0101}" type="presParOf" srcId="{2DEA6BAC-2255-4478-BFF9-662A531A54CE}" destId="{0B424AC1-BD9F-48AE-BA7C-C8561D248DF0}" srcOrd="2" destOrd="0" presId="urn:microsoft.com/office/officeart/2005/8/layout/vList2"/>
    <dgm:cxn modelId="{47B5B034-9177-480F-8EA9-A94B84E4B8E5}" type="presParOf" srcId="{2DEA6BAC-2255-4478-BFF9-662A531A54CE}" destId="{7974D10E-2FA3-4675-B9B7-4FD7DD5D17C8}" srcOrd="3" destOrd="0" presId="urn:microsoft.com/office/officeart/2005/8/layout/vList2"/>
    <dgm:cxn modelId="{70FBA22B-A8E9-4A56-BCF0-233C7AEDA89C}" type="presParOf" srcId="{2DEA6BAC-2255-4478-BFF9-662A531A54CE}" destId="{DC2A3031-9AAF-4DAC-846D-4B09CFDA6EC6}" srcOrd="4" destOrd="0" presId="urn:microsoft.com/office/officeart/2005/8/layout/vList2"/>
    <dgm:cxn modelId="{14824263-9ED0-4CE7-9E69-E24B29A87689}" type="presParOf" srcId="{2DEA6BAC-2255-4478-BFF9-662A531A54CE}" destId="{D3A8FA44-CB67-4078-A77B-97361E431496}" srcOrd="5" destOrd="0" presId="urn:microsoft.com/office/officeart/2005/8/layout/vList2"/>
    <dgm:cxn modelId="{8EAEA6A8-3023-4D86-91EE-E532942EF7D5}" type="presParOf" srcId="{2DEA6BAC-2255-4478-BFF9-662A531A54CE}" destId="{84A5E399-4BDB-4559-A35F-3207DEE1A6A8}" srcOrd="6" destOrd="0" presId="urn:microsoft.com/office/officeart/2005/8/layout/vList2"/>
    <dgm:cxn modelId="{EB7CDFBB-1F9E-4AC3-9180-8BE4ABE530B2}" type="presParOf" srcId="{2DEA6BAC-2255-4478-BFF9-662A531A54CE}" destId="{37E83439-6AC4-471B-B978-CB452907BB5B}" srcOrd="7" destOrd="0" presId="urn:microsoft.com/office/officeart/2005/8/layout/vList2"/>
    <dgm:cxn modelId="{ABD7A0CA-06E0-47CB-98D8-3344D5D35B04}" type="presParOf" srcId="{2DEA6BAC-2255-4478-BFF9-662A531A54CE}" destId="{C5646AC3-FEF3-4921-8AD7-A4F7B33F0A27}" srcOrd="8" destOrd="0" presId="urn:microsoft.com/office/officeart/2005/8/layout/vList2"/>
    <dgm:cxn modelId="{684031B2-2221-43F8-9711-5699B943DB4B}" type="presParOf" srcId="{2DEA6BAC-2255-4478-BFF9-662A531A54CE}" destId="{2AC3746E-F291-404C-8990-E76DEBCB01D5}" srcOrd="9" destOrd="0" presId="urn:microsoft.com/office/officeart/2005/8/layout/vList2"/>
    <dgm:cxn modelId="{80DA71A7-5539-453D-AC70-B20E066BECD8}" type="presParOf" srcId="{2DEA6BAC-2255-4478-BFF9-662A531A54CE}" destId="{06932997-8385-4C97-B38B-04757C2A290E}" srcOrd="10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dirty="0" smtClean="0"/>
            <a:t>This is a secure Binding.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dirty="0" smtClean="0"/>
            <a:t>This is interoperable  binding. 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smtClean="0"/>
            <a:t>It only supports Http/Https protocol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smtClean="0"/>
            <a:t>It does not use SOAP style of message . 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1F9A4C6C-EA73-44C7-B0E9-A58DC39E3F6C}">
      <dgm:prSet custT="1"/>
      <dgm:spPr/>
      <dgm:t>
        <a:bodyPr/>
        <a:lstStyle/>
        <a:p>
          <a:pPr rtl="0"/>
          <a:r>
            <a:rPr lang="en-US" sz="2800" b="0" smtClean="0"/>
            <a:t>It uses REST style of message.</a:t>
          </a:r>
          <a:endParaRPr lang="en-US" sz="2800" dirty="0"/>
        </a:p>
      </dgm:t>
    </dgm:pt>
    <dgm:pt modelId="{5E5266C0-F2FD-49D1-8AA5-668FBEBF3FF3}" type="parTrans" cxnId="{72AAAC02-1F05-484F-9A55-124B7B516816}">
      <dgm:prSet/>
      <dgm:spPr/>
      <dgm:t>
        <a:bodyPr/>
        <a:lstStyle/>
        <a:p>
          <a:endParaRPr lang="en-US"/>
        </a:p>
      </dgm:t>
    </dgm:pt>
    <dgm:pt modelId="{47B6CD19-2156-428F-BADA-4915EE056E63}" type="sibTrans" cxnId="{72AAAC02-1F05-484F-9A55-124B7B516816}">
      <dgm:prSet/>
      <dgm:spPr/>
      <dgm:t>
        <a:bodyPr/>
        <a:lstStyle/>
        <a:p>
          <a:endParaRPr lang="en-US"/>
        </a:p>
      </dgm:t>
    </dgm:pt>
    <dgm:pt modelId="{9090545A-7165-452D-B7D8-FE445C4353F5}">
      <dgm:prSet custT="1"/>
      <dgm:spPr/>
      <dgm:t>
        <a:bodyPr/>
        <a:lstStyle/>
        <a:p>
          <a:pPr rtl="0"/>
          <a:r>
            <a:rPr lang="en-US" sz="2800" b="0" dirty="0" smtClean="0"/>
            <a:t>It is mainly used for </a:t>
          </a:r>
          <a:r>
            <a:rPr lang="en-US" sz="2800" dirty="0" smtClean="0"/>
            <a:t>REST enabled services</a:t>
          </a:r>
          <a:r>
            <a:rPr lang="en-US" sz="2800" b="0" dirty="0" smtClean="0"/>
            <a:t>.</a:t>
          </a:r>
          <a:endParaRPr lang="en-US" sz="2800" dirty="0"/>
        </a:p>
      </dgm:t>
    </dgm:pt>
    <dgm:pt modelId="{64672A43-EF5A-40A6-AD93-F44F15A6526C}" type="parTrans" cxnId="{0194DBE6-AADB-4159-AD8D-8CC5C1F2BCFF}">
      <dgm:prSet/>
      <dgm:spPr/>
      <dgm:t>
        <a:bodyPr/>
        <a:lstStyle/>
        <a:p>
          <a:endParaRPr lang="en-US"/>
        </a:p>
      </dgm:t>
    </dgm:pt>
    <dgm:pt modelId="{EDD6952F-C575-4172-AE71-F4D0E71109EC}" type="sibTrans" cxnId="{0194DBE6-AADB-4159-AD8D-8CC5C1F2BCFF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C5646AC3-FEF3-4921-8AD7-A4F7B33F0A27}" type="pres">
      <dgm:prSet presAssocID="{1F9A4C6C-EA73-44C7-B0E9-A58DC39E3F6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3746E-F291-404C-8990-E76DEBCB01D5}" type="pres">
      <dgm:prSet presAssocID="{47B6CD19-2156-428F-BADA-4915EE056E63}" presName="spacer" presStyleCnt="0"/>
      <dgm:spPr/>
    </dgm:pt>
    <dgm:pt modelId="{06932997-8385-4C97-B38B-04757C2A290E}" type="pres">
      <dgm:prSet presAssocID="{9090545A-7165-452D-B7D8-FE445C4353F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661698-F58C-482E-A7AD-DBFB1FAA6C0A}" type="presOf" srcId="{1F9A4C6C-EA73-44C7-B0E9-A58DC39E3F6C}" destId="{C5646AC3-FEF3-4921-8AD7-A4F7B33F0A27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70834E79-F3DE-4DEA-BA8D-5E13BDB3F11C}" type="presOf" srcId="{9090545A-7165-452D-B7D8-FE445C4353F5}" destId="{06932997-8385-4C97-B38B-04757C2A290E}" srcOrd="0" destOrd="0" presId="urn:microsoft.com/office/officeart/2005/8/layout/vList2"/>
    <dgm:cxn modelId="{95894317-F84C-4F75-92A0-74F6EAAA2FF9}" type="presOf" srcId="{0DC96367-AB12-4306-82E3-CA18C8F8F06D}" destId="{C186D46B-9CEE-4674-A66A-D5204F7968DB}" srcOrd="0" destOrd="0" presId="urn:microsoft.com/office/officeart/2005/8/layout/vList2"/>
    <dgm:cxn modelId="{83C38656-9B57-4A3D-99DF-AC5C83750994}" type="presOf" srcId="{FB651C4B-DE50-415E-A8D4-470E745C6EC1}" destId="{0B424AC1-BD9F-48AE-BA7C-C8561D248DF0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194DBE6-AADB-4159-AD8D-8CC5C1F2BCFF}" srcId="{2859D153-D888-4C4C-9D0F-D840AA83C9BA}" destId="{9090545A-7165-452D-B7D8-FE445C4353F5}" srcOrd="5" destOrd="0" parTransId="{64672A43-EF5A-40A6-AD93-F44F15A6526C}" sibTransId="{EDD6952F-C575-4172-AE71-F4D0E71109EC}"/>
    <dgm:cxn modelId="{06F3ACA4-DE26-40CE-836F-7414AA01D18B}" type="presOf" srcId="{7B2D80E9-048B-4E84-959A-637C816EBED3}" destId="{84A5E399-4BDB-4559-A35F-3207DEE1A6A8}" srcOrd="0" destOrd="0" presId="urn:microsoft.com/office/officeart/2005/8/layout/vList2"/>
    <dgm:cxn modelId="{751E0825-B3B7-4016-B60B-7D1F9C027A33}" type="presOf" srcId="{2859D153-D888-4C4C-9D0F-D840AA83C9BA}" destId="{2DEA6BAC-2255-4478-BFF9-662A531A54CE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72AAAC02-1F05-484F-9A55-124B7B516816}" srcId="{2859D153-D888-4C4C-9D0F-D840AA83C9BA}" destId="{1F9A4C6C-EA73-44C7-B0E9-A58DC39E3F6C}" srcOrd="4" destOrd="0" parTransId="{5E5266C0-F2FD-49D1-8AA5-668FBEBF3FF3}" sibTransId="{47B6CD19-2156-428F-BADA-4915EE056E63}"/>
    <dgm:cxn modelId="{383A2E50-F9E6-4064-8EA0-DB88AEE6880D}" type="presOf" srcId="{CA58FAB2-6D43-4EBD-B821-79B6EA5B01F8}" destId="{DC2A3031-9AAF-4DAC-846D-4B09CFDA6EC6}" srcOrd="0" destOrd="0" presId="urn:microsoft.com/office/officeart/2005/8/layout/vList2"/>
    <dgm:cxn modelId="{A27737F7-CBA4-4E2A-A587-C61667C0B749}" type="presParOf" srcId="{2DEA6BAC-2255-4478-BFF9-662A531A54CE}" destId="{C186D46B-9CEE-4674-A66A-D5204F7968DB}" srcOrd="0" destOrd="0" presId="urn:microsoft.com/office/officeart/2005/8/layout/vList2"/>
    <dgm:cxn modelId="{85B48BB3-9A86-4D49-A0FF-F265AE0DD443}" type="presParOf" srcId="{2DEA6BAC-2255-4478-BFF9-662A531A54CE}" destId="{593C2249-CEE8-4C7E-80AB-2DCCBD92368B}" srcOrd="1" destOrd="0" presId="urn:microsoft.com/office/officeart/2005/8/layout/vList2"/>
    <dgm:cxn modelId="{401BCC85-CDEC-46C1-AFDD-C97BF51316FC}" type="presParOf" srcId="{2DEA6BAC-2255-4478-BFF9-662A531A54CE}" destId="{0B424AC1-BD9F-48AE-BA7C-C8561D248DF0}" srcOrd="2" destOrd="0" presId="urn:microsoft.com/office/officeart/2005/8/layout/vList2"/>
    <dgm:cxn modelId="{78BC917A-D23F-4513-AD51-7F2B2D414297}" type="presParOf" srcId="{2DEA6BAC-2255-4478-BFF9-662A531A54CE}" destId="{7974D10E-2FA3-4675-B9B7-4FD7DD5D17C8}" srcOrd="3" destOrd="0" presId="urn:microsoft.com/office/officeart/2005/8/layout/vList2"/>
    <dgm:cxn modelId="{0CFE925C-6B24-4E86-A69D-253596EAC73B}" type="presParOf" srcId="{2DEA6BAC-2255-4478-BFF9-662A531A54CE}" destId="{DC2A3031-9AAF-4DAC-846D-4B09CFDA6EC6}" srcOrd="4" destOrd="0" presId="urn:microsoft.com/office/officeart/2005/8/layout/vList2"/>
    <dgm:cxn modelId="{189A721E-6EB5-4EE3-937A-BB141548CEA3}" type="presParOf" srcId="{2DEA6BAC-2255-4478-BFF9-662A531A54CE}" destId="{D3A8FA44-CB67-4078-A77B-97361E431496}" srcOrd="5" destOrd="0" presId="urn:microsoft.com/office/officeart/2005/8/layout/vList2"/>
    <dgm:cxn modelId="{26CE5F35-B7BF-47BA-903E-7EF0461A8FA7}" type="presParOf" srcId="{2DEA6BAC-2255-4478-BFF9-662A531A54CE}" destId="{84A5E399-4BDB-4559-A35F-3207DEE1A6A8}" srcOrd="6" destOrd="0" presId="urn:microsoft.com/office/officeart/2005/8/layout/vList2"/>
    <dgm:cxn modelId="{28A64A05-F263-4D04-A890-CD86A175632E}" type="presParOf" srcId="{2DEA6BAC-2255-4478-BFF9-662A531A54CE}" destId="{37E83439-6AC4-471B-B978-CB452907BB5B}" srcOrd="7" destOrd="0" presId="urn:microsoft.com/office/officeart/2005/8/layout/vList2"/>
    <dgm:cxn modelId="{6CD5C518-2F67-4746-B31F-685CFB1F534C}" type="presParOf" srcId="{2DEA6BAC-2255-4478-BFF9-662A531A54CE}" destId="{C5646AC3-FEF3-4921-8AD7-A4F7B33F0A27}" srcOrd="8" destOrd="0" presId="urn:microsoft.com/office/officeart/2005/8/layout/vList2"/>
    <dgm:cxn modelId="{EE57E455-DDC4-4716-9763-37FB74C2682B}" type="presParOf" srcId="{2DEA6BAC-2255-4478-BFF9-662A531A54CE}" destId="{2AC3746E-F291-404C-8990-E76DEBCB01D5}" srcOrd="9" destOrd="0" presId="urn:microsoft.com/office/officeart/2005/8/layout/vList2"/>
    <dgm:cxn modelId="{D3343AB8-A3B6-4432-8E2D-2DF5F092C799}" type="presParOf" srcId="{2DEA6BAC-2255-4478-BFF9-662A531A54CE}" destId="{06932997-8385-4C97-B38B-04757C2A290E}" srcOrd="1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smtClean="0"/>
            <a:t>This supports all the feature of </a:t>
          </a:r>
          <a:r>
            <a:rPr lang="en-US" sz="2800" smtClean="0"/>
            <a:t>wsHttpBinding</a:t>
          </a:r>
          <a:r>
            <a:rPr lang="en-US" sz="2800" b="0" smtClean="0"/>
            <a:t> 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This is mainly used for </a:t>
          </a:r>
          <a:r>
            <a:rPr lang="en-US" sz="2800" smtClean="0"/>
            <a:t>DUPLEX SERVICE CONTRACTS</a:t>
          </a:r>
          <a:r>
            <a:rPr lang="en-US" sz="2800" b="0" smtClean="0"/>
            <a:t>. 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dirty="0" smtClean="0"/>
            <a:t>This supports </a:t>
          </a:r>
          <a:r>
            <a:rPr lang="en-US" sz="2800" dirty="0" smtClean="0"/>
            <a:t>bidirectional communication</a:t>
          </a:r>
          <a:r>
            <a:rPr lang="en-US" sz="2800" b="0" dirty="0" smtClean="0"/>
            <a:t>.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smtClean="0"/>
            <a:t>This is not a interoperable binding.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23DEEA-D5E5-443C-BBC5-71859F4BF8BD}" type="presOf" srcId="{0DC96367-AB12-4306-82E3-CA18C8F8F06D}" destId="{C186D46B-9CEE-4674-A66A-D5204F7968DB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AC834B80-D5E6-4205-9B6D-78C839080EEA}" type="presOf" srcId="{FB651C4B-DE50-415E-A8D4-470E745C6EC1}" destId="{0B424AC1-BD9F-48AE-BA7C-C8561D248DF0}" srcOrd="0" destOrd="0" presId="urn:microsoft.com/office/officeart/2005/8/layout/vList2"/>
    <dgm:cxn modelId="{7FD3BB95-5E11-4611-81B1-DE70A94D5E5A}" type="presOf" srcId="{2859D153-D888-4C4C-9D0F-D840AA83C9BA}" destId="{2DEA6BAC-2255-4478-BFF9-662A531A54CE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CD9E3A3F-9C6C-4C46-81C8-4FD06A00DB21}" type="presOf" srcId="{7B2D80E9-048B-4E84-959A-637C816EBED3}" destId="{84A5E399-4BDB-4559-A35F-3207DEE1A6A8}" srcOrd="0" destOrd="0" presId="urn:microsoft.com/office/officeart/2005/8/layout/vList2"/>
    <dgm:cxn modelId="{6A828BEE-3324-4BA6-B86A-CED5A51F7ABF}" type="presOf" srcId="{CA58FAB2-6D43-4EBD-B821-79B6EA5B01F8}" destId="{DC2A3031-9AAF-4DAC-846D-4B09CFDA6EC6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63CB1921-F71A-4BD7-BC34-258A7361C44C}" type="presParOf" srcId="{2DEA6BAC-2255-4478-BFF9-662A531A54CE}" destId="{C186D46B-9CEE-4674-A66A-D5204F7968DB}" srcOrd="0" destOrd="0" presId="urn:microsoft.com/office/officeart/2005/8/layout/vList2"/>
    <dgm:cxn modelId="{1934784E-AA06-4CB9-A075-B01BAC95AF23}" type="presParOf" srcId="{2DEA6BAC-2255-4478-BFF9-662A531A54CE}" destId="{593C2249-CEE8-4C7E-80AB-2DCCBD92368B}" srcOrd="1" destOrd="0" presId="urn:microsoft.com/office/officeart/2005/8/layout/vList2"/>
    <dgm:cxn modelId="{481D65E5-B335-495C-957F-52C3282C09B1}" type="presParOf" srcId="{2DEA6BAC-2255-4478-BFF9-662A531A54CE}" destId="{0B424AC1-BD9F-48AE-BA7C-C8561D248DF0}" srcOrd="2" destOrd="0" presId="urn:microsoft.com/office/officeart/2005/8/layout/vList2"/>
    <dgm:cxn modelId="{8C456A4C-3F70-4DB7-9B18-93ADAFDD4906}" type="presParOf" srcId="{2DEA6BAC-2255-4478-BFF9-662A531A54CE}" destId="{7974D10E-2FA3-4675-B9B7-4FD7DD5D17C8}" srcOrd="3" destOrd="0" presId="urn:microsoft.com/office/officeart/2005/8/layout/vList2"/>
    <dgm:cxn modelId="{0E65287E-31ED-492E-9548-884271E4F174}" type="presParOf" srcId="{2DEA6BAC-2255-4478-BFF9-662A531A54CE}" destId="{DC2A3031-9AAF-4DAC-846D-4B09CFDA6EC6}" srcOrd="4" destOrd="0" presId="urn:microsoft.com/office/officeart/2005/8/layout/vList2"/>
    <dgm:cxn modelId="{3CF0FA98-26AA-4FD5-A181-0F46BBF08484}" type="presParOf" srcId="{2DEA6BAC-2255-4478-BFF9-662A531A54CE}" destId="{D3A8FA44-CB67-4078-A77B-97361E431496}" srcOrd="5" destOrd="0" presId="urn:microsoft.com/office/officeart/2005/8/layout/vList2"/>
    <dgm:cxn modelId="{B65DA432-D086-4059-AD10-40BB10D11A5F}" type="presParOf" srcId="{2DEA6BAC-2255-4478-BFF9-662A531A54CE}" destId="{84A5E399-4BDB-4559-A35F-3207DEE1A6A8}" srcOrd="6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dirty="0" smtClean="0"/>
            <a:t>This is optimize to use if client is also a WCF machine.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This is a secure Binding.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smtClean="0"/>
            <a:t>This is used to send Binary encoded SOAP message from one WCF computer to another.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dirty="0" smtClean="0"/>
            <a:t>This uses TCP (Transmission Control Protocol) for cross machine communication on the Intranet.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F5DA2BF9-42F6-432C-A057-261E3AF74B16}">
      <dgm:prSet custT="1"/>
      <dgm:spPr/>
      <dgm:t>
        <a:bodyPr/>
        <a:lstStyle/>
        <a:p>
          <a:pPr rtl="0"/>
          <a:r>
            <a:rPr lang="en-US" sz="2800" b="0" dirty="0" smtClean="0"/>
            <a:t>This supports reliability, transaction, security.</a:t>
          </a:r>
          <a:endParaRPr lang="en-US" sz="2800" dirty="0"/>
        </a:p>
      </dgm:t>
    </dgm:pt>
    <dgm:pt modelId="{9BD08244-C647-49F0-A8FF-A3BFAB4CB2AB}" type="parTrans" cxnId="{A2037873-267F-48BA-AC70-9BF113FDC84F}">
      <dgm:prSet/>
      <dgm:spPr/>
    </dgm:pt>
    <dgm:pt modelId="{833E41A2-32FC-4019-A961-065B1FFC341E}" type="sibTrans" cxnId="{A2037873-267F-48BA-AC70-9BF113FDC84F}">
      <dgm:prSet/>
      <dgm:spPr/>
    </dgm:pt>
    <dgm:pt modelId="{AF102C57-CB70-472A-8997-D0D75C12272B}">
      <dgm:prSet custT="1"/>
      <dgm:spPr/>
      <dgm:t>
        <a:bodyPr/>
        <a:lstStyle/>
        <a:p>
          <a:pPr rtl="0"/>
          <a:r>
            <a:rPr lang="en-US" sz="2800" b="0" dirty="0" smtClean="0"/>
            <a:t>This requires both the client and service to use WCF.</a:t>
          </a:r>
          <a:endParaRPr lang="en-US" sz="2800" dirty="0"/>
        </a:p>
      </dgm:t>
    </dgm:pt>
    <dgm:pt modelId="{24FDA514-0DB6-4E8A-8259-01AD20820D54}" type="parTrans" cxnId="{77EDC836-DE8C-4111-BCF2-1AB91FCC36CA}">
      <dgm:prSet/>
      <dgm:spPr/>
    </dgm:pt>
    <dgm:pt modelId="{C5E932BA-00AA-4573-BA99-7C6CD3DE9B83}" type="sibTrans" cxnId="{77EDC836-DE8C-4111-BCF2-1AB91FCC36CA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6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38AEC924-F4B5-4CF5-BA82-078F8F8963CD}" type="pres">
      <dgm:prSet presAssocID="{F5DA2BF9-42F6-432C-A057-261E3AF74B1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9CA25-B426-4D59-A2F2-EA0761DDBD48}" type="pres">
      <dgm:prSet presAssocID="{833E41A2-32FC-4019-A961-065B1FFC341E}" presName="spacer" presStyleCnt="0"/>
      <dgm:spPr/>
    </dgm:pt>
    <dgm:pt modelId="{F5178E2C-8110-41E3-9427-2FC1DAFA037E}" type="pres">
      <dgm:prSet presAssocID="{AF102C57-CB70-472A-8997-D0D75C12272B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78A2D0-7691-486C-A1CD-3F3374D35E63}" type="presOf" srcId="{AF102C57-CB70-472A-8997-D0D75C12272B}" destId="{F5178E2C-8110-41E3-9427-2FC1DAFA037E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6E06A7A3-1966-4C8F-A165-68968356E068}" type="presOf" srcId="{0DC96367-AB12-4306-82E3-CA18C8F8F06D}" destId="{C186D46B-9CEE-4674-A66A-D5204F7968DB}" srcOrd="0" destOrd="0" presId="urn:microsoft.com/office/officeart/2005/8/layout/vList2"/>
    <dgm:cxn modelId="{E5EC532E-8D07-4DBA-AB17-53DA9AF108CA}" type="presOf" srcId="{7B2D80E9-048B-4E84-959A-637C816EBED3}" destId="{84A5E399-4BDB-4559-A35F-3207DEE1A6A8}" srcOrd="0" destOrd="0" presId="urn:microsoft.com/office/officeart/2005/8/layout/vList2"/>
    <dgm:cxn modelId="{C032E597-0E05-4618-8369-20AF81D5BEED}" type="presOf" srcId="{F5DA2BF9-42F6-432C-A057-261E3AF74B16}" destId="{38AEC924-F4B5-4CF5-BA82-078F8F8963CD}" srcOrd="0" destOrd="0" presId="urn:microsoft.com/office/officeart/2005/8/layout/vList2"/>
    <dgm:cxn modelId="{77EDC836-DE8C-4111-BCF2-1AB91FCC36CA}" srcId="{2859D153-D888-4C4C-9D0F-D840AA83C9BA}" destId="{AF102C57-CB70-472A-8997-D0D75C12272B}" srcOrd="5" destOrd="0" parTransId="{24FDA514-0DB6-4E8A-8259-01AD20820D54}" sibTransId="{C5E932BA-00AA-4573-BA99-7C6CD3DE9B83}"/>
    <dgm:cxn modelId="{A2037873-267F-48BA-AC70-9BF113FDC84F}" srcId="{2859D153-D888-4C4C-9D0F-D840AA83C9BA}" destId="{F5DA2BF9-42F6-432C-A057-261E3AF74B16}" srcOrd="4" destOrd="0" parTransId="{9BD08244-C647-49F0-A8FF-A3BFAB4CB2AB}" sibTransId="{833E41A2-32FC-4019-A961-065B1FFC341E}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243FF22C-75EF-4846-AAB0-4FEAEEACF343}" type="presOf" srcId="{FB651C4B-DE50-415E-A8D4-470E745C6EC1}" destId="{0B424AC1-BD9F-48AE-BA7C-C8561D248DF0}" srcOrd="0" destOrd="0" presId="urn:microsoft.com/office/officeart/2005/8/layout/vList2"/>
    <dgm:cxn modelId="{B5E22247-F669-4112-A811-7E01CB0DCCB4}" type="presOf" srcId="{2859D153-D888-4C4C-9D0F-D840AA83C9BA}" destId="{2DEA6BAC-2255-4478-BFF9-662A531A54CE}" srcOrd="0" destOrd="0" presId="urn:microsoft.com/office/officeart/2005/8/layout/vList2"/>
    <dgm:cxn modelId="{B55ABA64-B75F-4CFA-93BA-8656E2D3BA77}" type="presOf" srcId="{CA58FAB2-6D43-4EBD-B821-79B6EA5B01F8}" destId="{DC2A3031-9AAF-4DAC-846D-4B09CFDA6EC6}" srcOrd="0" destOrd="0" presId="urn:microsoft.com/office/officeart/2005/8/layout/vList2"/>
    <dgm:cxn modelId="{6FB0BAC1-E051-4826-B7B0-5E5BC1354911}" type="presParOf" srcId="{2DEA6BAC-2255-4478-BFF9-662A531A54CE}" destId="{C186D46B-9CEE-4674-A66A-D5204F7968DB}" srcOrd="0" destOrd="0" presId="urn:microsoft.com/office/officeart/2005/8/layout/vList2"/>
    <dgm:cxn modelId="{09E9061D-2C61-4E25-AEB7-1EECEB092994}" type="presParOf" srcId="{2DEA6BAC-2255-4478-BFF9-662A531A54CE}" destId="{593C2249-CEE8-4C7E-80AB-2DCCBD92368B}" srcOrd="1" destOrd="0" presId="urn:microsoft.com/office/officeart/2005/8/layout/vList2"/>
    <dgm:cxn modelId="{9B4302B3-0149-45D6-88D4-9FD74F18DB01}" type="presParOf" srcId="{2DEA6BAC-2255-4478-BFF9-662A531A54CE}" destId="{0B424AC1-BD9F-48AE-BA7C-C8561D248DF0}" srcOrd="2" destOrd="0" presId="urn:microsoft.com/office/officeart/2005/8/layout/vList2"/>
    <dgm:cxn modelId="{840EDA2D-AAC1-40FB-BF9B-19D30A9CD2A9}" type="presParOf" srcId="{2DEA6BAC-2255-4478-BFF9-662A531A54CE}" destId="{7974D10E-2FA3-4675-B9B7-4FD7DD5D17C8}" srcOrd="3" destOrd="0" presId="urn:microsoft.com/office/officeart/2005/8/layout/vList2"/>
    <dgm:cxn modelId="{D984B1CC-9376-4978-A94F-DC5E5D3BE661}" type="presParOf" srcId="{2DEA6BAC-2255-4478-BFF9-662A531A54CE}" destId="{DC2A3031-9AAF-4DAC-846D-4B09CFDA6EC6}" srcOrd="4" destOrd="0" presId="urn:microsoft.com/office/officeart/2005/8/layout/vList2"/>
    <dgm:cxn modelId="{5A3DB160-DAB1-4DFB-8244-05F2C809177E}" type="presParOf" srcId="{2DEA6BAC-2255-4478-BFF9-662A531A54CE}" destId="{D3A8FA44-CB67-4078-A77B-97361E431496}" srcOrd="5" destOrd="0" presId="urn:microsoft.com/office/officeart/2005/8/layout/vList2"/>
    <dgm:cxn modelId="{2DEDB7E6-1CC4-41AD-BFDE-634C207CD11D}" type="presParOf" srcId="{2DEA6BAC-2255-4478-BFF9-662A531A54CE}" destId="{84A5E399-4BDB-4559-A35F-3207DEE1A6A8}" srcOrd="6" destOrd="0" presId="urn:microsoft.com/office/officeart/2005/8/layout/vList2"/>
    <dgm:cxn modelId="{6E22148E-8388-4F77-B079-7A78BE507BA1}" type="presParOf" srcId="{2DEA6BAC-2255-4478-BFF9-662A531A54CE}" destId="{37E83439-6AC4-471B-B978-CB452907BB5B}" srcOrd="7" destOrd="0" presId="urn:microsoft.com/office/officeart/2005/8/layout/vList2"/>
    <dgm:cxn modelId="{A8C8BFA2-5B9B-4B66-88E8-939DAC950D61}" type="presParOf" srcId="{2DEA6BAC-2255-4478-BFF9-662A531A54CE}" destId="{38AEC924-F4B5-4CF5-BA82-078F8F8963CD}" srcOrd="8" destOrd="0" presId="urn:microsoft.com/office/officeart/2005/8/layout/vList2"/>
    <dgm:cxn modelId="{EA4B377A-DE40-4CF6-BE92-53826E07F258}" type="presParOf" srcId="{2DEA6BAC-2255-4478-BFF9-662A531A54CE}" destId="{85D9CA25-B426-4D59-A2F2-EA0761DDBD48}" srcOrd="9" destOrd="0" presId="urn:microsoft.com/office/officeart/2005/8/layout/vList2"/>
    <dgm:cxn modelId="{4C776F3E-CD22-4390-947E-871D199503DC}" type="presParOf" srcId="{2DEA6BAC-2255-4478-BFF9-662A531A54CE}" destId="{F5178E2C-8110-41E3-9427-2FC1DAFA037E}" srcOrd="1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smtClean="0"/>
            <a:t>This is most secure Binding.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dirty="0" smtClean="0"/>
            <a:t>This could be used over a single WCF computer.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smtClean="0"/>
            <a:t>This sends Binary encoded SOAP message over named pipes.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dirty="0" smtClean="0"/>
            <a:t>This uses named pipes as transport for same machine communication.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102464-AFEA-474F-9E16-67CF53B17845}" type="presOf" srcId="{0DC96367-AB12-4306-82E3-CA18C8F8F06D}" destId="{C186D46B-9CEE-4674-A66A-D5204F7968DB}" srcOrd="0" destOrd="0" presId="urn:microsoft.com/office/officeart/2005/8/layout/vList2"/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B77F1532-7D99-4DD4-8234-0A8B3DE09D68}" type="presOf" srcId="{FB651C4B-DE50-415E-A8D4-470E745C6EC1}" destId="{0B424AC1-BD9F-48AE-BA7C-C8561D248DF0}" srcOrd="0" destOrd="0" presId="urn:microsoft.com/office/officeart/2005/8/layout/vList2"/>
    <dgm:cxn modelId="{5B438B35-1664-4E5B-BAD5-7B588319B129}" type="presOf" srcId="{CA58FAB2-6D43-4EBD-B821-79B6EA5B01F8}" destId="{DC2A3031-9AAF-4DAC-846D-4B09CFDA6EC6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F1278560-59E8-4A42-8B04-649B260BE156}" type="presOf" srcId="{7B2D80E9-048B-4E84-959A-637C816EBED3}" destId="{84A5E399-4BDB-4559-A35F-3207DEE1A6A8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A3C339FA-A976-492D-B6ED-870E088C30A1}" type="presOf" srcId="{2859D153-D888-4C4C-9D0F-D840AA83C9BA}" destId="{2DEA6BAC-2255-4478-BFF9-662A531A54CE}" srcOrd="0" destOrd="0" presId="urn:microsoft.com/office/officeart/2005/8/layout/vList2"/>
    <dgm:cxn modelId="{7A22AF62-1741-44C1-A060-04470AE45DF2}" type="presParOf" srcId="{2DEA6BAC-2255-4478-BFF9-662A531A54CE}" destId="{C186D46B-9CEE-4674-A66A-D5204F7968DB}" srcOrd="0" destOrd="0" presId="urn:microsoft.com/office/officeart/2005/8/layout/vList2"/>
    <dgm:cxn modelId="{7F43B7F3-EDB8-41F0-9FF7-DBE8C7746783}" type="presParOf" srcId="{2DEA6BAC-2255-4478-BFF9-662A531A54CE}" destId="{593C2249-CEE8-4C7E-80AB-2DCCBD92368B}" srcOrd="1" destOrd="0" presId="urn:microsoft.com/office/officeart/2005/8/layout/vList2"/>
    <dgm:cxn modelId="{92C6EC50-552D-4AF7-89B8-1E9CE5247212}" type="presParOf" srcId="{2DEA6BAC-2255-4478-BFF9-662A531A54CE}" destId="{0B424AC1-BD9F-48AE-BA7C-C8561D248DF0}" srcOrd="2" destOrd="0" presId="urn:microsoft.com/office/officeart/2005/8/layout/vList2"/>
    <dgm:cxn modelId="{FF489D6D-156B-484E-B785-F85DA514F7E5}" type="presParOf" srcId="{2DEA6BAC-2255-4478-BFF9-662A531A54CE}" destId="{7974D10E-2FA3-4675-B9B7-4FD7DD5D17C8}" srcOrd="3" destOrd="0" presId="urn:microsoft.com/office/officeart/2005/8/layout/vList2"/>
    <dgm:cxn modelId="{F0CB3BC1-652A-4133-ABAB-3B002DDCE1DD}" type="presParOf" srcId="{2DEA6BAC-2255-4478-BFF9-662A531A54CE}" destId="{DC2A3031-9AAF-4DAC-846D-4B09CFDA6EC6}" srcOrd="4" destOrd="0" presId="urn:microsoft.com/office/officeart/2005/8/layout/vList2"/>
    <dgm:cxn modelId="{22497085-DEE6-4B2A-A45B-5F6D8E161472}" type="presParOf" srcId="{2DEA6BAC-2255-4478-BFF9-662A531A54CE}" destId="{D3A8FA44-CB67-4078-A77B-97361E431496}" srcOrd="5" destOrd="0" presId="urn:microsoft.com/office/officeart/2005/8/layout/vList2"/>
    <dgm:cxn modelId="{2EA141D0-700C-4956-B15A-67D093FF753E}" type="presParOf" srcId="{2DEA6BAC-2255-4478-BFF9-662A531A54CE}" destId="{84A5E399-4BDB-4559-A35F-3207DEE1A6A8}" srcOrd="6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smtClean="0"/>
            <a:t>This is designed to offer support for disconnected queued calls.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This is a  queued  Binding.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dirty="0" smtClean="0"/>
            <a:t>This uses Binary encoded SOAP message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7B2D80E9-048B-4E84-959A-637C816EBED3}">
      <dgm:prSet custT="1"/>
      <dgm:spPr/>
      <dgm:t>
        <a:bodyPr/>
        <a:lstStyle/>
        <a:p>
          <a:pPr rtl="0"/>
          <a:r>
            <a:rPr lang="en-US" sz="2800" b="0" dirty="0" smtClean="0"/>
            <a:t>This sends message over MSMQ.</a:t>
          </a:r>
          <a:endParaRPr lang="en-US" sz="2800" dirty="0"/>
        </a:p>
      </dgm:t>
    </dgm:pt>
    <dgm:pt modelId="{748833F1-76DA-48B9-938C-81B4F5211CD3}" type="parTrans" cxnId="{07664845-4FA8-4889-9D6A-42A0751F714E}">
      <dgm:prSet/>
      <dgm:spPr/>
      <dgm:t>
        <a:bodyPr/>
        <a:lstStyle/>
        <a:p>
          <a:endParaRPr lang="en-US"/>
        </a:p>
      </dgm:t>
    </dgm:pt>
    <dgm:pt modelId="{6E090648-3A5A-459C-BA83-C0500738548C}" type="sibTrans" cxnId="{07664845-4FA8-4889-9D6A-42A0751F714E}">
      <dgm:prSet/>
      <dgm:spPr/>
      <dgm:t>
        <a:bodyPr/>
        <a:lstStyle/>
        <a:p>
          <a:endParaRPr lang="en-US"/>
        </a:p>
      </dgm:t>
    </dgm:pt>
    <dgm:pt modelId="{AA18DBDA-254D-40A5-A4D8-021A1F6B1BE8}">
      <dgm:prSet custT="1"/>
      <dgm:spPr/>
      <dgm:t>
        <a:bodyPr/>
        <a:lstStyle/>
        <a:p>
          <a:pPr rtl="0"/>
          <a:r>
            <a:rPr lang="en-US" sz="2800" b="0" dirty="0" smtClean="0"/>
            <a:t>Here communication should occur between two computers.</a:t>
          </a:r>
          <a:endParaRPr lang="en-US" sz="2800" dirty="0"/>
        </a:p>
      </dgm:t>
    </dgm:pt>
    <dgm:pt modelId="{8FEA30A7-B0D2-4EC6-AE98-E767BEB2CBAA}" type="parTrans" cxnId="{F8B72F9E-E583-4F2A-BF8A-40E1E467FCA8}">
      <dgm:prSet/>
      <dgm:spPr/>
    </dgm:pt>
    <dgm:pt modelId="{C8AE2BDF-D7DF-4A23-A5AB-ACC22884BF10}" type="sibTrans" cxnId="{F8B72F9E-E583-4F2A-BF8A-40E1E467FCA8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5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84A5E399-4BDB-4559-A35F-3207DEE1A6A8}" type="pres">
      <dgm:prSet presAssocID="{7B2D80E9-048B-4E84-959A-637C816EBED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83439-6AC4-471B-B978-CB452907BB5B}" type="pres">
      <dgm:prSet presAssocID="{6E090648-3A5A-459C-BA83-C0500738548C}" presName="spacer" presStyleCnt="0"/>
      <dgm:spPr/>
    </dgm:pt>
    <dgm:pt modelId="{472C175A-02E2-4FE3-B753-B6C7101F19DE}" type="pres">
      <dgm:prSet presAssocID="{AA18DBDA-254D-40A5-A4D8-021A1F6B1BE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12F2FF76-B795-4A9A-80E5-ED2CB0C64AC4}" type="presOf" srcId="{CA58FAB2-6D43-4EBD-B821-79B6EA5B01F8}" destId="{DC2A3031-9AAF-4DAC-846D-4B09CFDA6EC6}" srcOrd="0" destOrd="0" presId="urn:microsoft.com/office/officeart/2005/8/layout/vList2"/>
    <dgm:cxn modelId="{D7C8127C-84D4-4EB5-B8D6-C91BD53C30C7}" type="presOf" srcId="{2859D153-D888-4C4C-9D0F-D840AA83C9BA}" destId="{2DEA6BAC-2255-4478-BFF9-662A531A54CE}" srcOrd="0" destOrd="0" presId="urn:microsoft.com/office/officeart/2005/8/layout/vList2"/>
    <dgm:cxn modelId="{07664845-4FA8-4889-9D6A-42A0751F714E}" srcId="{2859D153-D888-4C4C-9D0F-D840AA83C9BA}" destId="{7B2D80E9-048B-4E84-959A-637C816EBED3}" srcOrd="3" destOrd="0" parTransId="{748833F1-76DA-48B9-938C-81B4F5211CD3}" sibTransId="{6E090648-3A5A-459C-BA83-C0500738548C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41C74749-8F57-4744-8CEA-1995D1B2B0B6}" type="presOf" srcId="{FB651C4B-DE50-415E-A8D4-470E745C6EC1}" destId="{0B424AC1-BD9F-48AE-BA7C-C8561D248DF0}" srcOrd="0" destOrd="0" presId="urn:microsoft.com/office/officeart/2005/8/layout/vList2"/>
    <dgm:cxn modelId="{80E57522-9087-4C72-AB3F-4F018DA2B392}" type="presOf" srcId="{AA18DBDA-254D-40A5-A4D8-021A1F6B1BE8}" destId="{472C175A-02E2-4FE3-B753-B6C7101F19DE}" srcOrd="0" destOrd="0" presId="urn:microsoft.com/office/officeart/2005/8/layout/vList2"/>
    <dgm:cxn modelId="{F8B72F9E-E583-4F2A-BF8A-40E1E467FCA8}" srcId="{2859D153-D888-4C4C-9D0F-D840AA83C9BA}" destId="{AA18DBDA-254D-40A5-A4D8-021A1F6B1BE8}" srcOrd="4" destOrd="0" parTransId="{8FEA30A7-B0D2-4EC6-AE98-E767BEB2CBAA}" sibTransId="{C8AE2BDF-D7DF-4A23-A5AB-ACC22884BF10}"/>
    <dgm:cxn modelId="{CD20EBB6-5FE6-41FA-A3D4-7615E7A2B8D6}" type="presOf" srcId="{0DC96367-AB12-4306-82E3-CA18C8F8F06D}" destId="{C186D46B-9CEE-4674-A66A-D5204F7968DB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17322AFA-FC1F-48CB-82C6-B96E658EA16E}" type="presOf" srcId="{7B2D80E9-048B-4E84-959A-637C816EBED3}" destId="{84A5E399-4BDB-4559-A35F-3207DEE1A6A8}" srcOrd="0" destOrd="0" presId="urn:microsoft.com/office/officeart/2005/8/layout/vList2"/>
    <dgm:cxn modelId="{2066CE57-089A-4D93-BCE6-056A37BF5719}" type="presParOf" srcId="{2DEA6BAC-2255-4478-BFF9-662A531A54CE}" destId="{C186D46B-9CEE-4674-A66A-D5204F7968DB}" srcOrd="0" destOrd="0" presId="urn:microsoft.com/office/officeart/2005/8/layout/vList2"/>
    <dgm:cxn modelId="{1EE1756B-A56F-4F7C-8554-370E45A4BB33}" type="presParOf" srcId="{2DEA6BAC-2255-4478-BFF9-662A531A54CE}" destId="{593C2249-CEE8-4C7E-80AB-2DCCBD92368B}" srcOrd="1" destOrd="0" presId="urn:microsoft.com/office/officeart/2005/8/layout/vList2"/>
    <dgm:cxn modelId="{C7300573-D9EA-44A4-AD46-A038A4FB8340}" type="presParOf" srcId="{2DEA6BAC-2255-4478-BFF9-662A531A54CE}" destId="{0B424AC1-BD9F-48AE-BA7C-C8561D248DF0}" srcOrd="2" destOrd="0" presId="urn:microsoft.com/office/officeart/2005/8/layout/vList2"/>
    <dgm:cxn modelId="{56593CA7-C1FB-43A1-B899-5149C2AA081B}" type="presParOf" srcId="{2DEA6BAC-2255-4478-BFF9-662A531A54CE}" destId="{7974D10E-2FA3-4675-B9B7-4FD7DD5D17C8}" srcOrd="3" destOrd="0" presId="urn:microsoft.com/office/officeart/2005/8/layout/vList2"/>
    <dgm:cxn modelId="{6B24AE88-6BF3-4BBE-8E12-55B085F9DDD5}" type="presParOf" srcId="{2DEA6BAC-2255-4478-BFF9-662A531A54CE}" destId="{DC2A3031-9AAF-4DAC-846D-4B09CFDA6EC6}" srcOrd="4" destOrd="0" presId="urn:microsoft.com/office/officeart/2005/8/layout/vList2"/>
    <dgm:cxn modelId="{5F26E743-0A76-40EF-880D-3A10684CE3B9}" type="presParOf" srcId="{2DEA6BAC-2255-4478-BFF9-662A531A54CE}" destId="{D3A8FA44-CB67-4078-A77B-97361E431496}" srcOrd="5" destOrd="0" presId="urn:microsoft.com/office/officeart/2005/8/layout/vList2"/>
    <dgm:cxn modelId="{AA23D502-3349-48EA-8D2C-4301F0BF60F7}" type="presParOf" srcId="{2DEA6BAC-2255-4478-BFF9-662A531A54CE}" destId="{84A5E399-4BDB-4559-A35F-3207DEE1A6A8}" srcOrd="6" destOrd="0" presId="urn:microsoft.com/office/officeart/2005/8/layout/vList2"/>
    <dgm:cxn modelId="{F936D482-944F-49AE-8FBB-C3FBC319C3A7}" type="presParOf" srcId="{2DEA6BAC-2255-4478-BFF9-662A531A54CE}" destId="{37E83439-6AC4-471B-B978-CB452907BB5B}" srcOrd="7" destOrd="0" presId="urn:microsoft.com/office/officeart/2005/8/layout/vList2"/>
    <dgm:cxn modelId="{CA364626-C545-4827-89B3-7AC09B4945AB}" type="presParOf" srcId="{2DEA6BAC-2255-4478-BFF9-662A531A54CE}" destId="{472C175A-02E2-4FE3-B753-B6C7101F19DE}" srcOrd="8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smtClean="0"/>
            <a:t>This is a secure Binding.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This uses TCP over peer to peer.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smtClean="0"/>
            <a:t>Communication should occur between two or more computers.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07528048-DDDB-48A1-B972-340598C9E201}" type="presOf" srcId="{2859D153-D888-4C4C-9D0F-D840AA83C9BA}" destId="{2DEA6BAC-2255-4478-BFF9-662A531A54CE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95CF328F-1C45-41CC-8249-1441ED9970A6}" type="presOf" srcId="{CA58FAB2-6D43-4EBD-B821-79B6EA5B01F8}" destId="{DC2A3031-9AAF-4DAC-846D-4B09CFDA6EC6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8497AA83-7383-4D4B-A8FC-2A39F8F783CE}" type="presOf" srcId="{FB651C4B-DE50-415E-A8D4-470E745C6EC1}" destId="{0B424AC1-BD9F-48AE-BA7C-C8561D248DF0}" srcOrd="0" destOrd="0" presId="urn:microsoft.com/office/officeart/2005/8/layout/vList2"/>
    <dgm:cxn modelId="{DF3CC1AD-442B-4FE7-9380-692137A28E1F}" type="presOf" srcId="{0DC96367-AB12-4306-82E3-CA18C8F8F06D}" destId="{C186D46B-9CEE-4674-A66A-D5204F7968DB}" srcOrd="0" destOrd="0" presId="urn:microsoft.com/office/officeart/2005/8/layout/vList2"/>
    <dgm:cxn modelId="{A69FF4E1-F421-4F14-A57F-92764F13D8AC}" type="presParOf" srcId="{2DEA6BAC-2255-4478-BFF9-662A531A54CE}" destId="{C186D46B-9CEE-4674-A66A-D5204F7968DB}" srcOrd="0" destOrd="0" presId="urn:microsoft.com/office/officeart/2005/8/layout/vList2"/>
    <dgm:cxn modelId="{3482C8C2-6A25-4F64-8F9E-D9D28AF53A65}" type="presParOf" srcId="{2DEA6BAC-2255-4478-BFF9-662A531A54CE}" destId="{593C2249-CEE8-4C7E-80AB-2DCCBD92368B}" srcOrd="1" destOrd="0" presId="urn:microsoft.com/office/officeart/2005/8/layout/vList2"/>
    <dgm:cxn modelId="{F347CF8B-1F1E-4954-914F-E311F5528150}" type="presParOf" srcId="{2DEA6BAC-2255-4478-BFF9-662A531A54CE}" destId="{0B424AC1-BD9F-48AE-BA7C-C8561D248DF0}" srcOrd="2" destOrd="0" presId="urn:microsoft.com/office/officeart/2005/8/layout/vList2"/>
    <dgm:cxn modelId="{13936088-232D-424A-94A2-AD203E6E8686}" type="presParOf" srcId="{2DEA6BAC-2255-4478-BFF9-662A531A54CE}" destId="{7974D10E-2FA3-4675-B9B7-4FD7DD5D17C8}" srcOrd="3" destOrd="0" presId="urn:microsoft.com/office/officeart/2005/8/layout/vList2"/>
    <dgm:cxn modelId="{FFAE5236-AFB9-4B7B-B54D-F94F0E9F0912}" type="presParOf" srcId="{2DEA6BAC-2255-4478-BFF9-662A531A54CE}" destId="{DC2A3031-9AAF-4DAC-846D-4B09CFDA6EC6}" srcOrd="4" destOrd="0" presId="urn:microsoft.com/office/officeart/2005/8/layout/vList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dirty="0" smtClean="0"/>
            <a:t>This Binding is same as of </a:t>
          </a:r>
          <a:r>
            <a:rPr lang="en-US" sz="2800" dirty="0" err="1" smtClean="0"/>
            <a:t>basicHttpBinding</a:t>
          </a:r>
          <a:r>
            <a:rPr lang="en-US" sz="2800" b="0" dirty="0" smtClean="0"/>
            <a:t> with more attributes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It supports HTTP cookies 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CA58FAB2-6D43-4EBD-B821-79B6EA5B01F8}">
      <dgm:prSet custT="1"/>
      <dgm:spPr/>
      <dgm:t>
        <a:bodyPr/>
        <a:lstStyle/>
        <a:p>
          <a:pPr rtl="0"/>
          <a:r>
            <a:rPr lang="en-US" sz="2800" b="0" dirty="0" smtClean="0"/>
            <a:t>It enables SOAP headers to exchange context</a:t>
          </a:r>
          <a:endParaRPr lang="en-US" sz="2800" dirty="0"/>
        </a:p>
      </dgm:t>
    </dgm:pt>
    <dgm:pt modelId="{40AF2A28-00B2-40F8-BAE5-836B8FC47016}" type="parTrans" cxnId="{00A29E29-E16D-4920-B4D5-4CB066125D0C}">
      <dgm:prSet/>
      <dgm:spPr/>
      <dgm:t>
        <a:bodyPr/>
        <a:lstStyle/>
        <a:p>
          <a:endParaRPr lang="en-US"/>
        </a:p>
      </dgm:t>
    </dgm:pt>
    <dgm:pt modelId="{7829156F-49C8-4A93-99F6-CE32A3FB013B}" type="sibTrans" cxnId="{00A29E29-E16D-4920-B4D5-4CB066125D0C}">
      <dgm:prSet/>
      <dgm:spPr/>
      <dgm:t>
        <a:bodyPr/>
        <a:lstStyle/>
        <a:p>
          <a:endParaRPr lang="en-US"/>
        </a:p>
      </dgm:t>
    </dgm:pt>
    <dgm:pt modelId="{44D9FDCC-39D9-4193-B87C-CF4622DA574B}">
      <dgm:prSet custT="1"/>
      <dgm:spPr/>
      <dgm:t>
        <a:bodyPr/>
        <a:lstStyle/>
        <a:p>
          <a:pPr rtl="0"/>
          <a:r>
            <a:rPr lang="en-US" sz="2800" b="0" dirty="0" smtClean="0"/>
            <a:t>This binding is mainly used for Durable services.</a:t>
          </a:r>
          <a:endParaRPr lang="en-US" sz="2800" dirty="0"/>
        </a:p>
      </dgm:t>
    </dgm:pt>
    <dgm:pt modelId="{544A0521-20A3-40F1-9D20-B9C255EE6C75}" type="parTrans" cxnId="{A74BD9D4-9784-40D4-9B68-40C042F078D9}">
      <dgm:prSet/>
      <dgm:spPr/>
      <dgm:t>
        <a:bodyPr/>
        <a:lstStyle/>
        <a:p>
          <a:endParaRPr lang="en-US"/>
        </a:p>
      </dgm:t>
    </dgm:pt>
    <dgm:pt modelId="{57AB9CC2-079C-4325-86C3-6C9E5782444B}" type="sibTrans" cxnId="{A74BD9D4-9784-40D4-9B68-40C042F078D9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B424AC1-BD9F-48AE-BA7C-C8561D248DF0}" type="pres">
      <dgm:prSet presAssocID="{FB651C4B-DE50-415E-A8D4-470E745C6E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4D10E-2FA3-4675-B9B7-4FD7DD5D17C8}" type="pres">
      <dgm:prSet presAssocID="{09A12CCB-64AC-423C-BF12-40E80365BCE6}" presName="spacer" presStyleCnt="0"/>
      <dgm:spPr/>
      <dgm:t>
        <a:bodyPr/>
        <a:lstStyle/>
        <a:p>
          <a:endParaRPr lang="en-US"/>
        </a:p>
      </dgm:t>
    </dgm:pt>
    <dgm:pt modelId="{DC2A3031-9AAF-4DAC-846D-4B09CFDA6EC6}" type="pres">
      <dgm:prSet presAssocID="{CA58FAB2-6D43-4EBD-B821-79B6EA5B01F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8FA44-CB67-4078-A77B-97361E431496}" type="pres">
      <dgm:prSet presAssocID="{7829156F-49C8-4A93-99F6-CE32A3FB013B}" presName="spacer" presStyleCnt="0"/>
      <dgm:spPr/>
      <dgm:t>
        <a:bodyPr/>
        <a:lstStyle/>
        <a:p>
          <a:endParaRPr lang="en-US"/>
        </a:p>
      </dgm:t>
    </dgm:pt>
    <dgm:pt modelId="{1FF87B27-DAEA-465F-8815-DCB391CF4FB2}" type="pres">
      <dgm:prSet presAssocID="{44D9FDCC-39D9-4193-B87C-CF4622DA574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BF6B2-0A52-49EB-9660-1FDD394D0E07}" srcId="{2859D153-D888-4C4C-9D0F-D840AA83C9BA}" destId="{FB651C4B-DE50-415E-A8D4-470E745C6EC1}" srcOrd="1" destOrd="0" parTransId="{CC203227-715F-4861-BD62-76A25932C798}" sibTransId="{09A12CCB-64AC-423C-BF12-40E80365BCE6}"/>
    <dgm:cxn modelId="{D19DDC26-B3F4-4D52-AFAC-7EA2C9D4A3EA}" type="presOf" srcId="{0DC96367-AB12-4306-82E3-CA18C8F8F06D}" destId="{C186D46B-9CEE-4674-A66A-D5204F7968DB}" srcOrd="0" destOrd="0" presId="urn:microsoft.com/office/officeart/2005/8/layout/vList2"/>
    <dgm:cxn modelId="{1567E1D1-3951-4FC2-8CDA-5BCAE8328EF4}" type="presOf" srcId="{44D9FDCC-39D9-4193-B87C-CF4622DA574B}" destId="{1FF87B27-DAEA-465F-8815-DCB391CF4FB2}" srcOrd="0" destOrd="0" presId="urn:microsoft.com/office/officeart/2005/8/layout/vList2"/>
    <dgm:cxn modelId="{91EC70BF-0B28-48F0-9EA0-873067086087}" type="presOf" srcId="{FB651C4B-DE50-415E-A8D4-470E745C6EC1}" destId="{0B424AC1-BD9F-48AE-BA7C-C8561D248DF0}" srcOrd="0" destOrd="0" presId="urn:microsoft.com/office/officeart/2005/8/layout/vList2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8C91F458-F80D-46BF-BFAC-C31EA688E89F}" type="presOf" srcId="{CA58FAB2-6D43-4EBD-B821-79B6EA5B01F8}" destId="{DC2A3031-9AAF-4DAC-846D-4B09CFDA6EC6}" srcOrd="0" destOrd="0" presId="urn:microsoft.com/office/officeart/2005/8/layout/vList2"/>
    <dgm:cxn modelId="{18ED3EE0-4948-4173-804A-19EF465BFD1C}" type="presOf" srcId="{2859D153-D888-4C4C-9D0F-D840AA83C9BA}" destId="{2DEA6BAC-2255-4478-BFF9-662A531A54CE}" srcOrd="0" destOrd="0" presId="urn:microsoft.com/office/officeart/2005/8/layout/vList2"/>
    <dgm:cxn modelId="{00A29E29-E16D-4920-B4D5-4CB066125D0C}" srcId="{2859D153-D888-4C4C-9D0F-D840AA83C9BA}" destId="{CA58FAB2-6D43-4EBD-B821-79B6EA5B01F8}" srcOrd="2" destOrd="0" parTransId="{40AF2A28-00B2-40F8-BAE5-836B8FC47016}" sibTransId="{7829156F-49C8-4A93-99F6-CE32A3FB013B}"/>
    <dgm:cxn modelId="{A74BD9D4-9784-40D4-9B68-40C042F078D9}" srcId="{2859D153-D888-4C4C-9D0F-D840AA83C9BA}" destId="{44D9FDCC-39D9-4193-B87C-CF4622DA574B}" srcOrd="3" destOrd="0" parTransId="{544A0521-20A3-40F1-9D20-B9C255EE6C75}" sibTransId="{57AB9CC2-079C-4325-86C3-6C9E5782444B}"/>
    <dgm:cxn modelId="{FB8FA9A9-27D3-40A2-BB11-C689517B9D43}" type="presParOf" srcId="{2DEA6BAC-2255-4478-BFF9-662A531A54CE}" destId="{C186D46B-9CEE-4674-A66A-D5204F7968DB}" srcOrd="0" destOrd="0" presId="urn:microsoft.com/office/officeart/2005/8/layout/vList2"/>
    <dgm:cxn modelId="{EE42C4A5-2FFF-41FD-9D3A-9877F550C333}" type="presParOf" srcId="{2DEA6BAC-2255-4478-BFF9-662A531A54CE}" destId="{593C2249-CEE8-4C7E-80AB-2DCCBD92368B}" srcOrd="1" destOrd="0" presId="urn:microsoft.com/office/officeart/2005/8/layout/vList2"/>
    <dgm:cxn modelId="{370E6909-6152-432B-80C1-90374E54378F}" type="presParOf" srcId="{2DEA6BAC-2255-4478-BFF9-662A531A54CE}" destId="{0B424AC1-BD9F-48AE-BA7C-C8561D248DF0}" srcOrd="2" destOrd="0" presId="urn:microsoft.com/office/officeart/2005/8/layout/vList2"/>
    <dgm:cxn modelId="{4EC9B8EA-99A3-490F-A07D-F5C097518662}" type="presParOf" srcId="{2DEA6BAC-2255-4478-BFF9-662A531A54CE}" destId="{7974D10E-2FA3-4675-B9B7-4FD7DD5D17C8}" srcOrd="3" destOrd="0" presId="urn:microsoft.com/office/officeart/2005/8/layout/vList2"/>
    <dgm:cxn modelId="{2CFCDA84-FBC6-4A61-A569-65F361BC54AE}" type="presParOf" srcId="{2DEA6BAC-2255-4478-BFF9-662A531A54CE}" destId="{DC2A3031-9AAF-4DAC-846D-4B09CFDA6EC6}" srcOrd="4" destOrd="0" presId="urn:microsoft.com/office/officeart/2005/8/layout/vList2"/>
    <dgm:cxn modelId="{37A1127F-E81C-4A19-AE60-1321DA4CFBE8}" type="presParOf" srcId="{2DEA6BAC-2255-4478-BFF9-662A531A54CE}" destId="{D3A8FA44-CB67-4078-A77B-97361E431496}" srcOrd="5" destOrd="0" presId="urn:microsoft.com/office/officeart/2005/8/layout/vList2"/>
    <dgm:cxn modelId="{39E13FD5-9225-40D9-8E27-13B517E754AA}" type="presParOf" srcId="{2DEA6BAC-2255-4478-BFF9-662A531A54CE}" destId="{1FF87B27-DAEA-465F-8815-DCB391CF4FB2}" srcOrd="6" destOrd="0" presId="urn:microsoft.com/office/officeart/2005/8/layout/vList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dirty="0" smtClean="0"/>
            <a:t>A WCF Contract </a:t>
          </a:r>
          <a:r>
            <a:rPr lang="en-US" sz="2800" b="0" dirty="0" smtClean="0"/>
            <a:t>is a collection of </a:t>
          </a:r>
          <a:r>
            <a:rPr lang="en-US" sz="2800" dirty="0" smtClean="0"/>
            <a:t>Operations 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FB651C4B-DE50-415E-A8D4-470E745C6EC1}">
      <dgm:prSet custT="1"/>
      <dgm:spPr/>
      <dgm:t>
        <a:bodyPr/>
        <a:lstStyle/>
        <a:p>
          <a:pPr rtl="0"/>
          <a:r>
            <a:rPr lang="en-US" sz="2800" b="0" smtClean="0"/>
            <a:t>Defines , </a:t>
          </a:r>
          <a:r>
            <a:rPr lang="en-US" sz="2800" smtClean="0"/>
            <a:t>what a Service communicates</a:t>
          </a:r>
          <a:r>
            <a:rPr lang="en-US" sz="2800" b="0" smtClean="0"/>
            <a:t>.</a:t>
          </a:r>
          <a:endParaRPr lang="en-US" sz="2800" dirty="0">
            <a:solidFill>
              <a:schemeClr val="bg1"/>
            </a:solidFill>
          </a:endParaRPr>
        </a:p>
      </dgm:t>
    </dgm:pt>
    <dgm:pt modelId="{CC203227-715F-4861-BD62-76A25932C798}" type="parTrans" cxnId="{E45BF6B2-0A52-49EB-9660-1FDD394D0E07}">
      <dgm:prSet/>
      <dgm:spPr/>
      <dgm:t>
        <a:bodyPr/>
        <a:lstStyle/>
        <a:p>
          <a:endParaRPr lang="en-US"/>
        </a:p>
      </dgm:t>
    </dgm:pt>
    <dgm:pt modelId="{09A12CCB-64AC-423C-BF12-40E80365BCE6}" type="sibTrans" cxnId="{E45BF6B2-0A52-49EB-9660-1FDD394D0E07}">
      <dgm:prSet/>
      <dgm:spPr/>
      <dgm:t>
        <a:bodyPr/>
        <a:lstStyle/>
        <a:p>
          <a:endParaRPr lang="en-US"/>
        </a:p>
      </dgm:t>
    </dgm:pt>
    <dgm:pt modelId="{50A49104-E672-4318-816E-52802A45A066}">
      <dgm:prSet/>
      <dgm:spPr/>
      <dgm:t>
        <a:bodyPr/>
        <a:lstStyle/>
        <a:p>
          <a:r>
            <a:rPr lang="en-US" b="0" smtClean="0"/>
            <a:t>All WCF services </a:t>
          </a:r>
          <a:r>
            <a:rPr lang="en-US" smtClean="0"/>
            <a:t>exposes contract</a:t>
          </a:r>
          <a:r>
            <a:rPr lang="en-US" b="0" smtClean="0"/>
            <a:t>. </a:t>
          </a:r>
          <a:endParaRPr lang="en-US" b="0" dirty="0" smtClean="0"/>
        </a:p>
      </dgm:t>
    </dgm:pt>
    <dgm:pt modelId="{7145B8EE-4C2D-428D-B38A-857F26D4BD40}" type="parTrans" cxnId="{63C37092-B963-4FAB-9D60-EF3441983F5F}">
      <dgm:prSet/>
      <dgm:spPr/>
      <dgm:t>
        <a:bodyPr/>
        <a:lstStyle/>
        <a:p>
          <a:endParaRPr lang="en-US"/>
        </a:p>
      </dgm:t>
    </dgm:pt>
    <dgm:pt modelId="{F3DA5CF3-7398-4215-B456-CB41EA601918}" type="sibTrans" cxnId="{63C37092-B963-4FAB-9D60-EF3441983F5F}">
      <dgm:prSet/>
      <dgm:spPr/>
      <dgm:t>
        <a:bodyPr/>
        <a:lstStyle/>
        <a:p>
          <a:endParaRPr lang="en-US"/>
        </a:p>
      </dgm:t>
    </dgm:pt>
    <dgm:pt modelId="{360E84AB-BE40-47D6-981B-90F54C7B637D}">
      <dgm:prSet/>
      <dgm:spPr/>
      <dgm:t>
        <a:bodyPr/>
        <a:lstStyle/>
        <a:p>
          <a:r>
            <a:rPr lang="en-US" b="0" smtClean="0"/>
            <a:t>This is a platform neutral and standard way to say , </a:t>
          </a:r>
          <a:r>
            <a:rPr lang="en-US" smtClean="0"/>
            <a:t>what the service will do</a:t>
          </a:r>
          <a:r>
            <a:rPr lang="en-US" b="0" smtClean="0"/>
            <a:t>. </a:t>
          </a:r>
          <a:endParaRPr lang="en-US" b="0" dirty="0" smtClean="0"/>
        </a:p>
      </dgm:t>
    </dgm:pt>
    <dgm:pt modelId="{E7D66417-19B8-43A4-93FD-2CFDFE93726C}" type="parTrans" cxnId="{4ED618C8-DF89-4B55-A578-0D87B0E616E5}">
      <dgm:prSet/>
      <dgm:spPr/>
      <dgm:t>
        <a:bodyPr/>
        <a:lstStyle/>
        <a:p>
          <a:endParaRPr lang="en-US"/>
        </a:p>
      </dgm:t>
    </dgm:pt>
    <dgm:pt modelId="{C1E4E501-E33B-4299-B834-04FF8BAB899E}" type="sibTrans" cxnId="{4ED618C8-DF89-4B55-A578-0D87B0E616E5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EECB27E-0F17-41FD-8458-B9A703BB1686}" type="pres">
      <dgm:prSet presAssocID="{50A49104-E672-4318-816E-52802A45A06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D525D4-4820-48AE-9A81-405AD7D528A6}" type="pres">
      <dgm:prSet presAssocID="{F3DA5CF3-7398-4215-B456-CB41EA601918}" presName="spacer" presStyleCnt="0"/>
      <dgm:spPr/>
    </dgm:pt>
    <dgm:pt modelId="{B8752FE6-40FB-4AD0-9723-565DC53A4D8D}" type="pres">
      <dgm:prSet presAssocID="{360E84AB-BE40-47D6-981B-90F54C7B637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0ACC2-5DEC-4310-A57E-D200837DD4AA}" type="pres">
      <dgm:prSet presAssocID="{C1E4E501-E33B-4299-B834-04FF8BAB899E}" presName="spacer" presStyleCnt="0"/>
      <dgm:spPr/>
    </dgm:pt>
    <dgm:pt modelId="{0B424AC1-BD9F-48AE-BA7C-C8561D248DF0}" type="pres">
      <dgm:prSet presAssocID="{FB651C4B-DE50-415E-A8D4-470E745C6EC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236E9-0483-43D1-A69B-2203C57085F0}" type="presOf" srcId="{360E84AB-BE40-47D6-981B-90F54C7B637D}" destId="{B8752FE6-40FB-4AD0-9723-565DC53A4D8D}" srcOrd="0" destOrd="0" presId="urn:microsoft.com/office/officeart/2005/8/layout/vList2"/>
    <dgm:cxn modelId="{E7D5A477-24D7-45D7-A713-9F4F594AE973}" type="presOf" srcId="{2859D153-D888-4C4C-9D0F-D840AA83C9BA}" destId="{2DEA6BAC-2255-4478-BFF9-662A531A54CE}" srcOrd="0" destOrd="0" presId="urn:microsoft.com/office/officeart/2005/8/layout/vList2"/>
    <dgm:cxn modelId="{E45BF6B2-0A52-49EB-9660-1FDD394D0E07}" srcId="{2859D153-D888-4C4C-9D0F-D840AA83C9BA}" destId="{FB651C4B-DE50-415E-A8D4-470E745C6EC1}" srcOrd="3" destOrd="0" parTransId="{CC203227-715F-4861-BD62-76A25932C798}" sibTransId="{09A12CCB-64AC-423C-BF12-40E80365BCE6}"/>
    <dgm:cxn modelId="{4ED618C8-DF89-4B55-A578-0D87B0E616E5}" srcId="{2859D153-D888-4C4C-9D0F-D840AA83C9BA}" destId="{360E84AB-BE40-47D6-981B-90F54C7B637D}" srcOrd="2" destOrd="0" parTransId="{E7D66417-19B8-43A4-93FD-2CFDFE93726C}" sibTransId="{C1E4E501-E33B-4299-B834-04FF8BAB899E}"/>
    <dgm:cxn modelId="{63C37092-B963-4FAB-9D60-EF3441983F5F}" srcId="{2859D153-D888-4C4C-9D0F-D840AA83C9BA}" destId="{50A49104-E672-4318-816E-52802A45A066}" srcOrd="1" destOrd="0" parTransId="{7145B8EE-4C2D-428D-B38A-857F26D4BD40}" sibTransId="{F3DA5CF3-7398-4215-B456-CB41EA601918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1854F4F7-DA75-4511-BEA5-883BA8B676EC}" type="presOf" srcId="{FB651C4B-DE50-415E-A8D4-470E745C6EC1}" destId="{0B424AC1-BD9F-48AE-BA7C-C8561D248DF0}" srcOrd="0" destOrd="0" presId="urn:microsoft.com/office/officeart/2005/8/layout/vList2"/>
    <dgm:cxn modelId="{A12BB592-459E-4AFC-9CC3-1E81201E2CAE}" type="presOf" srcId="{0DC96367-AB12-4306-82E3-CA18C8F8F06D}" destId="{C186D46B-9CEE-4674-A66A-D5204F7968DB}" srcOrd="0" destOrd="0" presId="urn:microsoft.com/office/officeart/2005/8/layout/vList2"/>
    <dgm:cxn modelId="{BB43DDA8-EE14-4448-9B94-63824113FDA5}" type="presOf" srcId="{50A49104-E672-4318-816E-52802A45A066}" destId="{0EECB27E-0F17-41FD-8458-B9A703BB1686}" srcOrd="0" destOrd="0" presId="urn:microsoft.com/office/officeart/2005/8/layout/vList2"/>
    <dgm:cxn modelId="{422DFD7B-7DFC-4636-9E38-EBE2961A9950}" type="presParOf" srcId="{2DEA6BAC-2255-4478-BFF9-662A531A54CE}" destId="{C186D46B-9CEE-4674-A66A-D5204F7968DB}" srcOrd="0" destOrd="0" presId="urn:microsoft.com/office/officeart/2005/8/layout/vList2"/>
    <dgm:cxn modelId="{1F07054D-40F8-4B94-82DF-6685BD72FFAC}" type="presParOf" srcId="{2DEA6BAC-2255-4478-BFF9-662A531A54CE}" destId="{593C2249-CEE8-4C7E-80AB-2DCCBD92368B}" srcOrd="1" destOrd="0" presId="urn:microsoft.com/office/officeart/2005/8/layout/vList2"/>
    <dgm:cxn modelId="{11E75C38-3B7A-42CC-86B1-9D652C496A9D}" type="presParOf" srcId="{2DEA6BAC-2255-4478-BFF9-662A531A54CE}" destId="{0EECB27E-0F17-41FD-8458-B9A703BB1686}" srcOrd="2" destOrd="0" presId="urn:microsoft.com/office/officeart/2005/8/layout/vList2"/>
    <dgm:cxn modelId="{FD79339E-008E-4DF4-B509-CAF9E19E2DD2}" type="presParOf" srcId="{2DEA6BAC-2255-4478-BFF9-662A531A54CE}" destId="{8FD525D4-4820-48AE-9A81-405AD7D528A6}" srcOrd="3" destOrd="0" presId="urn:microsoft.com/office/officeart/2005/8/layout/vList2"/>
    <dgm:cxn modelId="{1442BEC4-5C81-4BC7-AF4D-FB5C446DC42B}" type="presParOf" srcId="{2DEA6BAC-2255-4478-BFF9-662A531A54CE}" destId="{B8752FE6-40FB-4AD0-9723-565DC53A4D8D}" srcOrd="4" destOrd="0" presId="urn:microsoft.com/office/officeart/2005/8/layout/vList2"/>
    <dgm:cxn modelId="{7AAE4C77-2905-436D-9B9D-61E68D84DC56}" type="presParOf" srcId="{2DEA6BAC-2255-4478-BFF9-662A531A54CE}" destId="{5B70ACC2-5DEC-4310-A57E-D200837DD4AA}" srcOrd="5" destOrd="0" presId="urn:microsoft.com/office/officeart/2005/8/layout/vList2"/>
    <dgm:cxn modelId="{1CE9D258-C61B-48E4-BF90-6DA76FE9CE26}" type="presParOf" srcId="{2DEA6BAC-2255-4478-BFF9-662A531A54CE}" destId="{0B424AC1-BD9F-48AE-BA7C-C8561D248DF0}" srcOrd="6" destOrd="0" presId="urn:microsoft.com/office/officeart/2005/8/layout/vList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6791FF8-543E-4B29-818F-C5650D3457D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205CD2-AEC0-4920-A9D3-1B902DEC202D}">
      <dgm:prSet phldrT="[Text]" custT="1"/>
      <dgm:spPr/>
      <dgm:t>
        <a:bodyPr/>
        <a:lstStyle/>
        <a:p>
          <a:r>
            <a:rPr lang="en-US" sz="1600" b="0" dirty="0" smtClean="0"/>
            <a:t>Service Contract</a:t>
          </a:r>
          <a:endParaRPr lang="en-US" sz="1600" b="0" dirty="0"/>
        </a:p>
      </dgm:t>
    </dgm:pt>
    <dgm:pt modelId="{FFC28957-4358-4C1C-9753-69A7E28531DC}" type="parTrans" cxnId="{A9FD5143-990E-4467-9FFB-7D6C7E57D272}">
      <dgm:prSet/>
      <dgm:spPr/>
      <dgm:t>
        <a:bodyPr/>
        <a:lstStyle/>
        <a:p>
          <a:endParaRPr lang="en-US"/>
        </a:p>
      </dgm:t>
    </dgm:pt>
    <dgm:pt modelId="{774C3585-9032-4AB4-BED1-ED03BD0C5F18}" type="sibTrans" cxnId="{A9FD5143-990E-4467-9FFB-7D6C7E57D272}">
      <dgm:prSet/>
      <dgm:spPr/>
      <dgm:t>
        <a:bodyPr/>
        <a:lstStyle/>
        <a:p>
          <a:endParaRPr lang="en-US"/>
        </a:p>
      </dgm:t>
    </dgm:pt>
    <dgm:pt modelId="{F05B2FCE-3099-4646-BFF4-5188C155B756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Describes which operation client can perform on the services. </a:t>
          </a:r>
          <a:endParaRPr lang="en-US" sz="1600" dirty="0">
            <a:solidFill>
              <a:srgbClr val="002060"/>
            </a:solidFill>
          </a:endParaRPr>
        </a:p>
      </dgm:t>
    </dgm:pt>
    <dgm:pt modelId="{26534C45-7720-4CB1-ADEC-D3869F364C2D}" type="parTrans" cxnId="{ADDB6370-D4CC-48AB-9B9B-9638CD5D1A7E}">
      <dgm:prSet/>
      <dgm:spPr/>
      <dgm:t>
        <a:bodyPr/>
        <a:lstStyle/>
        <a:p>
          <a:endParaRPr lang="en-US"/>
        </a:p>
      </dgm:t>
    </dgm:pt>
    <dgm:pt modelId="{338F8706-1BA4-4747-A25E-795CA7CFFD22}" type="sibTrans" cxnId="{ADDB6370-D4CC-48AB-9B9B-9638CD5D1A7E}">
      <dgm:prSet/>
      <dgm:spPr/>
      <dgm:t>
        <a:bodyPr/>
        <a:lstStyle/>
        <a:p>
          <a:endParaRPr lang="en-US"/>
        </a:p>
      </dgm:t>
    </dgm:pt>
    <dgm:pt modelId="{49608A4F-AD43-49C6-B16F-8C9FC61C72F9}">
      <dgm:prSet phldrT="[Text]" custT="1"/>
      <dgm:spPr/>
      <dgm:t>
        <a:bodyPr/>
        <a:lstStyle/>
        <a:p>
          <a:r>
            <a:rPr lang="en-US" sz="1600" b="0" dirty="0" smtClean="0"/>
            <a:t>Data Contract </a:t>
          </a:r>
          <a:endParaRPr lang="en-US" sz="1600" b="0" dirty="0"/>
        </a:p>
      </dgm:t>
    </dgm:pt>
    <dgm:pt modelId="{A22A4082-1F46-4DF7-B000-6955DE8B5A51}" type="parTrans" cxnId="{78CDA04C-E9A2-413D-8F81-3DA095CC6D15}">
      <dgm:prSet/>
      <dgm:spPr/>
      <dgm:t>
        <a:bodyPr/>
        <a:lstStyle/>
        <a:p>
          <a:endParaRPr lang="en-US"/>
        </a:p>
      </dgm:t>
    </dgm:pt>
    <dgm:pt modelId="{A4681E28-577E-4BDE-AC5C-C26D87C12EE9}" type="sibTrans" cxnId="{78CDA04C-E9A2-413D-8F81-3DA095CC6D15}">
      <dgm:prSet/>
      <dgm:spPr/>
      <dgm:t>
        <a:bodyPr/>
        <a:lstStyle/>
        <a:p>
          <a:endParaRPr lang="en-US"/>
        </a:p>
      </dgm:t>
    </dgm:pt>
    <dgm:pt modelId="{D68BC732-15AC-4618-9ED5-F8A286FEEF75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Defines which Data Type are passed to and from the services.  It provides built-in contract for implicit type.</a:t>
          </a:r>
          <a:endParaRPr lang="en-US" sz="1600" dirty="0">
            <a:solidFill>
              <a:srgbClr val="002060"/>
            </a:solidFill>
          </a:endParaRPr>
        </a:p>
      </dgm:t>
    </dgm:pt>
    <dgm:pt modelId="{A52E967B-43F0-4E74-8DA7-97351DE3DC5E}" type="parTrans" cxnId="{3347802D-7206-4388-B4CF-A7D4923A8A10}">
      <dgm:prSet/>
      <dgm:spPr/>
      <dgm:t>
        <a:bodyPr/>
        <a:lstStyle/>
        <a:p>
          <a:endParaRPr lang="en-US"/>
        </a:p>
      </dgm:t>
    </dgm:pt>
    <dgm:pt modelId="{3F5BF44D-76AE-41A8-86F3-8FFA7E3E3466}" type="sibTrans" cxnId="{3347802D-7206-4388-B4CF-A7D4923A8A10}">
      <dgm:prSet/>
      <dgm:spPr/>
      <dgm:t>
        <a:bodyPr/>
        <a:lstStyle/>
        <a:p>
          <a:endParaRPr lang="en-US"/>
        </a:p>
      </dgm:t>
    </dgm:pt>
    <dgm:pt modelId="{1C9DC9B9-47BA-4D39-ADD3-64037A38201B}">
      <dgm:prSet phldrT="[Text]" custT="1"/>
      <dgm:spPr/>
      <dgm:t>
        <a:bodyPr/>
        <a:lstStyle/>
        <a:p>
          <a:r>
            <a:rPr lang="en-US" sz="1600" b="0" dirty="0" smtClean="0"/>
            <a:t>Fault Contract </a:t>
          </a:r>
          <a:endParaRPr lang="en-US" sz="1600" b="0" dirty="0"/>
        </a:p>
      </dgm:t>
    </dgm:pt>
    <dgm:pt modelId="{81818C36-619F-47DB-AAC7-832549D011B1}" type="parTrans" cxnId="{90803C68-72F3-4006-B24A-F2DB30E44FCE}">
      <dgm:prSet/>
      <dgm:spPr/>
      <dgm:t>
        <a:bodyPr/>
        <a:lstStyle/>
        <a:p>
          <a:endParaRPr lang="en-US"/>
        </a:p>
      </dgm:t>
    </dgm:pt>
    <dgm:pt modelId="{F7DC8387-FAF9-4278-94CD-2BAB196888C0}" type="sibTrans" cxnId="{90803C68-72F3-4006-B24A-F2DB30E44FCE}">
      <dgm:prSet/>
      <dgm:spPr/>
      <dgm:t>
        <a:bodyPr/>
        <a:lstStyle/>
        <a:p>
          <a:endParaRPr lang="en-US"/>
        </a:p>
      </dgm:t>
    </dgm:pt>
    <dgm:pt modelId="{1A0F2AEA-AEE9-4C93-AC46-2B945107B31C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Which error raise by service and how service propagates and handles error to its client.</a:t>
          </a:r>
          <a:endParaRPr lang="en-US" sz="1600" dirty="0">
            <a:solidFill>
              <a:srgbClr val="002060"/>
            </a:solidFill>
          </a:endParaRPr>
        </a:p>
      </dgm:t>
    </dgm:pt>
    <dgm:pt modelId="{AA48A402-E69E-4ECE-9A48-25B4A979328A}" type="parTrans" cxnId="{5F3CD470-DF14-48C3-80B4-37CBDC8E56C8}">
      <dgm:prSet/>
      <dgm:spPr/>
      <dgm:t>
        <a:bodyPr/>
        <a:lstStyle/>
        <a:p>
          <a:endParaRPr lang="en-US"/>
        </a:p>
      </dgm:t>
    </dgm:pt>
    <dgm:pt modelId="{1BF556BB-40F6-43D5-BAB7-08BDBC6FAB3C}" type="sibTrans" cxnId="{5F3CD470-DF14-48C3-80B4-37CBDC8E56C8}">
      <dgm:prSet/>
      <dgm:spPr/>
      <dgm:t>
        <a:bodyPr/>
        <a:lstStyle/>
        <a:p>
          <a:endParaRPr lang="en-US"/>
        </a:p>
      </dgm:t>
    </dgm:pt>
    <dgm:pt modelId="{60B2DE8D-12AE-4270-B662-D38391AC01E7}">
      <dgm:prSet phldrT="[Text]" custT="1"/>
      <dgm:spPr/>
      <dgm:t>
        <a:bodyPr/>
        <a:lstStyle/>
        <a:p>
          <a:r>
            <a:rPr lang="en-US" sz="1600" b="0" dirty="0" smtClean="0"/>
            <a:t>Message Contract </a:t>
          </a:r>
          <a:endParaRPr lang="en-US" sz="1600" b="0" dirty="0"/>
        </a:p>
      </dgm:t>
    </dgm:pt>
    <dgm:pt modelId="{12E6C0E2-DBC1-4869-933E-32512111255E}" type="parTrans" cxnId="{7307581A-5B44-483F-B69C-B36D8E554274}">
      <dgm:prSet/>
      <dgm:spPr/>
      <dgm:t>
        <a:bodyPr/>
        <a:lstStyle/>
        <a:p>
          <a:endParaRPr lang="en-US"/>
        </a:p>
      </dgm:t>
    </dgm:pt>
    <dgm:pt modelId="{173C2C03-A7F1-4999-B2A9-408A774730C5}" type="sibTrans" cxnId="{7307581A-5B44-483F-B69C-B36D8E554274}">
      <dgm:prSet/>
      <dgm:spPr/>
      <dgm:t>
        <a:bodyPr/>
        <a:lstStyle/>
        <a:p>
          <a:endParaRPr lang="en-US"/>
        </a:p>
      </dgm:t>
    </dgm:pt>
    <dgm:pt modelId="{E7B49C95-E997-46F6-9FD9-AFE357F84302}">
      <dgm:prSet custT="1"/>
      <dgm:spPr/>
      <dgm:t>
        <a:bodyPr/>
        <a:lstStyle/>
        <a:p>
          <a:r>
            <a:rPr lang="en-US" sz="1600" dirty="0" smtClean="0">
              <a:solidFill>
                <a:srgbClr val="002060"/>
              </a:solidFill>
            </a:rPr>
            <a:t>Allow the service to interact directly with the message . Message contract can be typed or un typed. This can be used for interoperability. </a:t>
          </a:r>
          <a:endParaRPr lang="en-US" sz="1600" dirty="0">
            <a:solidFill>
              <a:srgbClr val="002060"/>
            </a:solidFill>
          </a:endParaRPr>
        </a:p>
      </dgm:t>
    </dgm:pt>
    <dgm:pt modelId="{C09F1C32-F99D-4100-89B3-8E3F365D4D90}" type="parTrans" cxnId="{AB3A205D-7890-4E41-8F17-5CB59C580D2F}">
      <dgm:prSet/>
      <dgm:spPr/>
      <dgm:t>
        <a:bodyPr/>
        <a:lstStyle/>
        <a:p>
          <a:endParaRPr lang="en-US"/>
        </a:p>
      </dgm:t>
    </dgm:pt>
    <dgm:pt modelId="{2732CFE9-AD72-4A4F-A6F3-D713878794C4}" type="sibTrans" cxnId="{AB3A205D-7890-4E41-8F17-5CB59C580D2F}">
      <dgm:prSet/>
      <dgm:spPr/>
      <dgm:t>
        <a:bodyPr/>
        <a:lstStyle/>
        <a:p>
          <a:endParaRPr lang="en-US"/>
        </a:p>
      </dgm:t>
    </dgm:pt>
    <dgm:pt modelId="{D31F4419-FFD2-4D14-A609-0903AAA9B007}" type="pres">
      <dgm:prSet presAssocID="{36791FF8-543E-4B29-818F-C5650D3457D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7FD587-55F3-4EF1-ACC9-6766AD215B2A}" type="pres">
      <dgm:prSet presAssocID="{4A205CD2-AEC0-4920-A9D3-1B902DEC202D}" presName="composite" presStyleCnt="0"/>
      <dgm:spPr/>
    </dgm:pt>
    <dgm:pt modelId="{91ECAF17-B0F0-4FDF-9C23-A31AB3272649}" type="pres">
      <dgm:prSet presAssocID="{4A205CD2-AEC0-4920-A9D3-1B902DEC202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7334B-3633-43CB-A107-F8A2891F58CF}" type="pres">
      <dgm:prSet presAssocID="{4A205CD2-AEC0-4920-A9D3-1B902DEC202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7B458-C49F-46FC-845D-C5D67A5FF4B3}" type="pres">
      <dgm:prSet presAssocID="{774C3585-9032-4AB4-BED1-ED03BD0C5F18}" presName="sp" presStyleCnt="0"/>
      <dgm:spPr/>
    </dgm:pt>
    <dgm:pt modelId="{8B753F56-6F8A-4CE5-BF73-8B03CAAB2EC7}" type="pres">
      <dgm:prSet presAssocID="{49608A4F-AD43-49C6-B16F-8C9FC61C72F9}" presName="composite" presStyleCnt="0"/>
      <dgm:spPr/>
    </dgm:pt>
    <dgm:pt modelId="{9EFB9F8E-4D52-4B65-BB2E-DF376B84CA9D}" type="pres">
      <dgm:prSet presAssocID="{49608A4F-AD43-49C6-B16F-8C9FC61C72F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C6F56-8840-4AA7-8AE7-12C25C8A8E80}" type="pres">
      <dgm:prSet presAssocID="{49608A4F-AD43-49C6-B16F-8C9FC61C72F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E14E0-F287-4344-83F8-AE56F24580DE}" type="pres">
      <dgm:prSet presAssocID="{A4681E28-577E-4BDE-AC5C-C26D87C12EE9}" presName="sp" presStyleCnt="0"/>
      <dgm:spPr/>
    </dgm:pt>
    <dgm:pt modelId="{1F241F4F-D9AF-4897-A245-074CC8888154}" type="pres">
      <dgm:prSet presAssocID="{1C9DC9B9-47BA-4D39-ADD3-64037A38201B}" presName="composite" presStyleCnt="0"/>
      <dgm:spPr/>
    </dgm:pt>
    <dgm:pt modelId="{0C9DCB73-D8AB-4C99-A1A2-26AFF949434C}" type="pres">
      <dgm:prSet presAssocID="{1C9DC9B9-47BA-4D39-ADD3-64037A38201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E350A-4362-4D4A-8284-D5C00B85C603}" type="pres">
      <dgm:prSet presAssocID="{1C9DC9B9-47BA-4D39-ADD3-64037A38201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B6F65-0683-4AB7-A2DB-0FC7DB78602A}" type="pres">
      <dgm:prSet presAssocID="{F7DC8387-FAF9-4278-94CD-2BAB196888C0}" presName="sp" presStyleCnt="0"/>
      <dgm:spPr/>
    </dgm:pt>
    <dgm:pt modelId="{AD9C7D9A-B1C4-4D43-A057-1F343CE78D2C}" type="pres">
      <dgm:prSet presAssocID="{60B2DE8D-12AE-4270-B662-D38391AC01E7}" presName="composite" presStyleCnt="0"/>
      <dgm:spPr/>
    </dgm:pt>
    <dgm:pt modelId="{BF16A4CE-B3E0-4565-ABB4-9106A6BAA1D6}" type="pres">
      <dgm:prSet presAssocID="{60B2DE8D-12AE-4270-B662-D38391AC01E7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E91A4-27F3-4373-9DEA-735CDAEB50F3}" type="pres">
      <dgm:prSet presAssocID="{60B2DE8D-12AE-4270-B662-D38391AC01E7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07581A-5B44-483F-B69C-B36D8E554274}" srcId="{36791FF8-543E-4B29-818F-C5650D3457D2}" destId="{60B2DE8D-12AE-4270-B662-D38391AC01E7}" srcOrd="3" destOrd="0" parTransId="{12E6C0E2-DBC1-4869-933E-32512111255E}" sibTransId="{173C2C03-A7F1-4999-B2A9-408A774730C5}"/>
    <dgm:cxn modelId="{AB3A205D-7890-4E41-8F17-5CB59C580D2F}" srcId="{60B2DE8D-12AE-4270-B662-D38391AC01E7}" destId="{E7B49C95-E997-46F6-9FD9-AFE357F84302}" srcOrd="0" destOrd="0" parTransId="{C09F1C32-F99D-4100-89B3-8E3F365D4D90}" sibTransId="{2732CFE9-AD72-4A4F-A6F3-D713878794C4}"/>
    <dgm:cxn modelId="{5B228A82-6514-4969-B134-E42AD256A8C2}" type="presOf" srcId="{1C9DC9B9-47BA-4D39-ADD3-64037A38201B}" destId="{0C9DCB73-D8AB-4C99-A1A2-26AFF949434C}" srcOrd="0" destOrd="0" presId="urn:microsoft.com/office/officeart/2005/8/layout/chevron2"/>
    <dgm:cxn modelId="{3347802D-7206-4388-B4CF-A7D4923A8A10}" srcId="{49608A4F-AD43-49C6-B16F-8C9FC61C72F9}" destId="{D68BC732-15AC-4618-9ED5-F8A286FEEF75}" srcOrd="0" destOrd="0" parTransId="{A52E967B-43F0-4E74-8DA7-97351DE3DC5E}" sibTransId="{3F5BF44D-76AE-41A8-86F3-8FFA7E3E3466}"/>
    <dgm:cxn modelId="{297B7FDF-485D-4689-AF6F-ABB259EDBAFE}" type="presOf" srcId="{49608A4F-AD43-49C6-B16F-8C9FC61C72F9}" destId="{9EFB9F8E-4D52-4B65-BB2E-DF376B84CA9D}" srcOrd="0" destOrd="0" presId="urn:microsoft.com/office/officeart/2005/8/layout/chevron2"/>
    <dgm:cxn modelId="{A9FD5143-990E-4467-9FFB-7D6C7E57D272}" srcId="{36791FF8-543E-4B29-818F-C5650D3457D2}" destId="{4A205CD2-AEC0-4920-A9D3-1B902DEC202D}" srcOrd="0" destOrd="0" parTransId="{FFC28957-4358-4C1C-9753-69A7E28531DC}" sibTransId="{774C3585-9032-4AB4-BED1-ED03BD0C5F18}"/>
    <dgm:cxn modelId="{A2BE26E3-7EEB-477F-8259-4B7D2BD8008A}" type="presOf" srcId="{F05B2FCE-3099-4646-BFF4-5188C155B756}" destId="{1A47334B-3633-43CB-A107-F8A2891F58CF}" srcOrd="0" destOrd="0" presId="urn:microsoft.com/office/officeart/2005/8/layout/chevron2"/>
    <dgm:cxn modelId="{ADDB6370-D4CC-48AB-9B9B-9638CD5D1A7E}" srcId="{4A205CD2-AEC0-4920-A9D3-1B902DEC202D}" destId="{F05B2FCE-3099-4646-BFF4-5188C155B756}" srcOrd="0" destOrd="0" parTransId="{26534C45-7720-4CB1-ADEC-D3869F364C2D}" sibTransId="{338F8706-1BA4-4747-A25E-795CA7CFFD22}"/>
    <dgm:cxn modelId="{90803C68-72F3-4006-B24A-F2DB30E44FCE}" srcId="{36791FF8-543E-4B29-818F-C5650D3457D2}" destId="{1C9DC9B9-47BA-4D39-ADD3-64037A38201B}" srcOrd="2" destOrd="0" parTransId="{81818C36-619F-47DB-AAC7-832549D011B1}" sibTransId="{F7DC8387-FAF9-4278-94CD-2BAB196888C0}"/>
    <dgm:cxn modelId="{A9803F80-53CC-419C-8B1D-ECA1EBD1DFEE}" type="presOf" srcId="{36791FF8-543E-4B29-818F-C5650D3457D2}" destId="{D31F4419-FFD2-4D14-A609-0903AAA9B007}" srcOrd="0" destOrd="0" presId="urn:microsoft.com/office/officeart/2005/8/layout/chevron2"/>
    <dgm:cxn modelId="{D8EED8FE-4296-4614-BB91-200ACF4E19EC}" type="presOf" srcId="{E7B49C95-E997-46F6-9FD9-AFE357F84302}" destId="{E07E91A4-27F3-4373-9DEA-735CDAEB50F3}" srcOrd="0" destOrd="0" presId="urn:microsoft.com/office/officeart/2005/8/layout/chevron2"/>
    <dgm:cxn modelId="{8C5177B7-B046-4ECE-BEEA-C119871AC3D1}" type="presOf" srcId="{D68BC732-15AC-4618-9ED5-F8A286FEEF75}" destId="{BA6C6F56-8840-4AA7-8AE7-12C25C8A8E80}" srcOrd="0" destOrd="0" presId="urn:microsoft.com/office/officeart/2005/8/layout/chevron2"/>
    <dgm:cxn modelId="{78CDA04C-E9A2-413D-8F81-3DA095CC6D15}" srcId="{36791FF8-543E-4B29-818F-C5650D3457D2}" destId="{49608A4F-AD43-49C6-B16F-8C9FC61C72F9}" srcOrd="1" destOrd="0" parTransId="{A22A4082-1F46-4DF7-B000-6955DE8B5A51}" sibTransId="{A4681E28-577E-4BDE-AC5C-C26D87C12EE9}"/>
    <dgm:cxn modelId="{2480CD3E-B123-4256-8123-0A07C1850877}" type="presOf" srcId="{1A0F2AEA-AEE9-4C93-AC46-2B945107B31C}" destId="{E16E350A-4362-4D4A-8284-D5C00B85C603}" srcOrd="0" destOrd="0" presId="urn:microsoft.com/office/officeart/2005/8/layout/chevron2"/>
    <dgm:cxn modelId="{ADD41BBF-B2D4-4223-95B0-50FD6ADB508F}" type="presOf" srcId="{4A205CD2-AEC0-4920-A9D3-1B902DEC202D}" destId="{91ECAF17-B0F0-4FDF-9C23-A31AB3272649}" srcOrd="0" destOrd="0" presId="urn:microsoft.com/office/officeart/2005/8/layout/chevron2"/>
    <dgm:cxn modelId="{5F3CD470-DF14-48C3-80B4-37CBDC8E56C8}" srcId="{1C9DC9B9-47BA-4D39-ADD3-64037A38201B}" destId="{1A0F2AEA-AEE9-4C93-AC46-2B945107B31C}" srcOrd="0" destOrd="0" parTransId="{AA48A402-E69E-4ECE-9A48-25B4A979328A}" sibTransId="{1BF556BB-40F6-43D5-BAB7-08BDBC6FAB3C}"/>
    <dgm:cxn modelId="{324E8732-6679-46D9-A00D-80BC4F524595}" type="presOf" srcId="{60B2DE8D-12AE-4270-B662-D38391AC01E7}" destId="{BF16A4CE-B3E0-4565-ABB4-9106A6BAA1D6}" srcOrd="0" destOrd="0" presId="urn:microsoft.com/office/officeart/2005/8/layout/chevron2"/>
    <dgm:cxn modelId="{BB8D51C4-FA3C-41E2-8262-06A981BEE8FF}" type="presParOf" srcId="{D31F4419-FFD2-4D14-A609-0903AAA9B007}" destId="{6C7FD587-55F3-4EF1-ACC9-6766AD215B2A}" srcOrd="0" destOrd="0" presId="urn:microsoft.com/office/officeart/2005/8/layout/chevron2"/>
    <dgm:cxn modelId="{9A6B2F3B-50DA-4F1E-A1B6-702C29A5F08A}" type="presParOf" srcId="{6C7FD587-55F3-4EF1-ACC9-6766AD215B2A}" destId="{91ECAF17-B0F0-4FDF-9C23-A31AB3272649}" srcOrd="0" destOrd="0" presId="urn:microsoft.com/office/officeart/2005/8/layout/chevron2"/>
    <dgm:cxn modelId="{D109BE80-FB28-4A7B-85E3-764B7EF958F8}" type="presParOf" srcId="{6C7FD587-55F3-4EF1-ACC9-6766AD215B2A}" destId="{1A47334B-3633-43CB-A107-F8A2891F58CF}" srcOrd="1" destOrd="0" presId="urn:microsoft.com/office/officeart/2005/8/layout/chevron2"/>
    <dgm:cxn modelId="{72FD39F7-9360-4DA7-BF04-105D7BEA60D0}" type="presParOf" srcId="{D31F4419-FFD2-4D14-A609-0903AAA9B007}" destId="{E857B458-C49F-46FC-845D-C5D67A5FF4B3}" srcOrd="1" destOrd="0" presId="urn:microsoft.com/office/officeart/2005/8/layout/chevron2"/>
    <dgm:cxn modelId="{7FCA9765-ECA5-421D-9E51-E090B2814B82}" type="presParOf" srcId="{D31F4419-FFD2-4D14-A609-0903AAA9B007}" destId="{8B753F56-6F8A-4CE5-BF73-8B03CAAB2EC7}" srcOrd="2" destOrd="0" presId="urn:microsoft.com/office/officeart/2005/8/layout/chevron2"/>
    <dgm:cxn modelId="{C6EA6D17-6FE4-4122-82A2-33EE4788A072}" type="presParOf" srcId="{8B753F56-6F8A-4CE5-BF73-8B03CAAB2EC7}" destId="{9EFB9F8E-4D52-4B65-BB2E-DF376B84CA9D}" srcOrd="0" destOrd="0" presId="urn:microsoft.com/office/officeart/2005/8/layout/chevron2"/>
    <dgm:cxn modelId="{A2C268E5-D93B-42B1-8694-BDBD9985DD1D}" type="presParOf" srcId="{8B753F56-6F8A-4CE5-BF73-8B03CAAB2EC7}" destId="{BA6C6F56-8840-4AA7-8AE7-12C25C8A8E80}" srcOrd="1" destOrd="0" presId="urn:microsoft.com/office/officeart/2005/8/layout/chevron2"/>
    <dgm:cxn modelId="{19D4F24E-0302-408B-8307-5B0EE5F00A29}" type="presParOf" srcId="{D31F4419-FFD2-4D14-A609-0903AAA9B007}" destId="{08FE14E0-F287-4344-83F8-AE56F24580DE}" srcOrd="3" destOrd="0" presId="urn:microsoft.com/office/officeart/2005/8/layout/chevron2"/>
    <dgm:cxn modelId="{628E6789-ADBF-4768-A88C-8D99028FF74B}" type="presParOf" srcId="{D31F4419-FFD2-4D14-A609-0903AAA9B007}" destId="{1F241F4F-D9AF-4897-A245-074CC8888154}" srcOrd="4" destOrd="0" presId="urn:microsoft.com/office/officeart/2005/8/layout/chevron2"/>
    <dgm:cxn modelId="{FA78AD8E-8527-4289-951B-543B7BFD5D42}" type="presParOf" srcId="{1F241F4F-D9AF-4897-A245-074CC8888154}" destId="{0C9DCB73-D8AB-4C99-A1A2-26AFF949434C}" srcOrd="0" destOrd="0" presId="urn:microsoft.com/office/officeart/2005/8/layout/chevron2"/>
    <dgm:cxn modelId="{C1826C0A-4245-4677-B579-3007AC616486}" type="presParOf" srcId="{1F241F4F-D9AF-4897-A245-074CC8888154}" destId="{E16E350A-4362-4D4A-8284-D5C00B85C603}" srcOrd="1" destOrd="0" presId="urn:microsoft.com/office/officeart/2005/8/layout/chevron2"/>
    <dgm:cxn modelId="{569F8ABF-AC9B-4C62-951A-28DBDB71E16F}" type="presParOf" srcId="{D31F4419-FFD2-4D14-A609-0903AAA9B007}" destId="{53AB6F65-0683-4AB7-A2DB-0FC7DB78602A}" srcOrd="5" destOrd="0" presId="urn:microsoft.com/office/officeart/2005/8/layout/chevron2"/>
    <dgm:cxn modelId="{48C731AD-DADC-48B5-8381-2F603610A1AC}" type="presParOf" srcId="{D31F4419-FFD2-4D14-A609-0903AAA9B007}" destId="{AD9C7D9A-B1C4-4D43-A057-1F343CE78D2C}" srcOrd="6" destOrd="0" presId="urn:microsoft.com/office/officeart/2005/8/layout/chevron2"/>
    <dgm:cxn modelId="{E92254EF-A64B-4E95-B851-8550453061F9}" type="presParOf" srcId="{AD9C7D9A-B1C4-4D43-A057-1F343CE78D2C}" destId="{BF16A4CE-B3E0-4565-ABB4-9106A6BAA1D6}" srcOrd="0" destOrd="0" presId="urn:microsoft.com/office/officeart/2005/8/layout/chevron2"/>
    <dgm:cxn modelId="{9B9D6D4B-2A3A-45B1-A937-D6B1327ED8D6}" type="presParOf" srcId="{AD9C7D9A-B1C4-4D43-A057-1F343CE78D2C}" destId="{E07E91A4-27F3-4373-9DEA-735CDAEB50F3}" srcOrd="1" destOrd="0" presId="urn:microsoft.com/office/officeart/2005/8/layout/chevron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smtClean="0"/>
            <a:t>A Service Contract reflects </a:t>
          </a:r>
          <a:r>
            <a:rPr lang="en-US" sz="2800" smtClean="0"/>
            <a:t>specific business 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87DB974A-C0B1-415C-99EA-1C630823ADA9}">
      <dgm:prSet/>
      <dgm:spPr/>
      <dgm:t>
        <a:bodyPr/>
        <a:lstStyle/>
        <a:p>
          <a:r>
            <a:rPr lang="en-US" b="0" smtClean="0"/>
            <a:t>Describe </a:t>
          </a:r>
          <a:r>
            <a:rPr lang="en-US" smtClean="0"/>
            <a:t>which operations </a:t>
          </a:r>
          <a:r>
            <a:rPr lang="en-US" b="0" smtClean="0"/>
            <a:t>client can perform </a:t>
          </a:r>
          <a:endParaRPr lang="en-US" dirty="0" smtClean="0"/>
        </a:p>
      </dgm:t>
    </dgm:pt>
    <dgm:pt modelId="{CE487B9E-3A01-42B8-B569-3EB85D4BA910}" type="parTrans" cxnId="{8641E286-BF0E-49B6-9144-783630144BC2}">
      <dgm:prSet/>
      <dgm:spPr/>
      <dgm:t>
        <a:bodyPr/>
        <a:lstStyle/>
        <a:p>
          <a:endParaRPr lang="en-US"/>
        </a:p>
      </dgm:t>
    </dgm:pt>
    <dgm:pt modelId="{194DDABE-4FDC-49FA-92B7-AE2886BF3DEE}" type="sibTrans" cxnId="{8641E286-BF0E-49B6-9144-783630144BC2}">
      <dgm:prSet/>
      <dgm:spPr/>
      <dgm:t>
        <a:bodyPr/>
        <a:lstStyle/>
        <a:p>
          <a:endParaRPr lang="en-US"/>
        </a:p>
      </dgm:t>
    </dgm:pt>
    <dgm:pt modelId="{7A31C7B0-CFC0-4AA8-A0C5-A5CD81418841}">
      <dgm:prSet/>
      <dgm:spPr/>
      <dgm:t>
        <a:bodyPr/>
        <a:lstStyle/>
        <a:p>
          <a:r>
            <a:rPr lang="sv-SE" b="0" dirty="0" smtClean="0"/>
            <a:t>Maps </a:t>
          </a:r>
          <a:r>
            <a:rPr lang="sv-SE" dirty="0" smtClean="0"/>
            <a:t>CLR</a:t>
          </a:r>
          <a:r>
            <a:rPr lang="sv-SE" b="0" dirty="0" smtClean="0"/>
            <a:t> types to </a:t>
          </a:r>
          <a:r>
            <a:rPr lang="sv-SE" dirty="0" smtClean="0"/>
            <a:t>WSDL</a:t>
          </a:r>
          <a:endParaRPr lang="en-US" b="0" dirty="0" smtClean="0"/>
        </a:p>
      </dgm:t>
    </dgm:pt>
    <dgm:pt modelId="{F52BD33E-FC2D-40A8-A0CC-7B72D029D677}" type="parTrans" cxnId="{3EA66D6A-C34E-4C84-8809-D782FC280979}">
      <dgm:prSet/>
      <dgm:spPr/>
      <dgm:t>
        <a:bodyPr/>
        <a:lstStyle/>
        <a:p>
          <a:endParaRPr lang="en-US"/>
        </a:p>
      </dgm:t>
    </dgm:pt>
    <dgm:pt modelId="{847F405D-B151-4B4B-AB51-11F5914B3E28}" type="sibTrans" cxnId="{3EA66D6A-C34E-4C84-8809-D782FC280979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FA6A3A0D-5DE3-47EE-9650-36BD772ED122}" type="pres">
      <dgm:prSet presAssocID="{87DB974A-C0B1-415C-99EA-1C630823AD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5CA3C-5ED8-4495-A1CA-9067C55C2DB3}" type="pres">
      <dgm:prSet presAssocID="{194DDABE-4FDC-49FA-92B7-AE2886BF3DEE}" presName="spacer" presStyleCnt="0"/>
      <dgm:spPr/>
    </dgm:pt>
    <dgm:pt modelId="{D623ECAA-1C7A-42AE-859B-DF10A00B77A2}" type="pres">
      <dgm:prSet presAssocID="{7A31C7B0-CFC0-4AA8-A0C5-A5CD8141884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41E286-BF0E-49B6-9144-783630144BC2}" srcId="{2859D153-D888-4C4C-9D0F-D840AA83C9BA}" destId="{87DB974A-C0B1-415C-99EA-1C630823ADA9}" srcOrd="1" destOrd="0" parTransId="{CE487B9E-3A01-42B8-B569-3EB85D4BA910}" sibTransId="{194DDABE-4FDC-49FA-92B7-AE2886BF3DEE}"/>
    <dgm:cxn modelId="{1A222F1C-4B1B-454B-B67E-D609ABC42BB5}" type="presOf" srcId="{0DC96367-AB12-4306-82E3-CA18C8F8F06D}" destId="{C186D46B-9CEE-4674-A66A-D5204F7968DB}" srcOrd="0" destOrd="0" presId="urn:microsoft.com/office/officeart/2005/8/layout/vList2"/>
    <dgm:cxn modelId="{C6732519-DECF-4F6B-8157-0929EBE1C745}" type="presOf" srcId="{87DB974A-C0B1-415C-99EA-1C630823ADA9}" destId="{FA6A3A0D-5DE3-47EE-9650-36BD772ED122}" srcOrd="0" destOrd="0" presId="urn:microsoft.com/office/officeart/2005/8/layout/vList2"/>
    <dgm:cxn modelId="{BB1031D6-A937-4D0A-B16B-667751F5C938}" type="presOf" srcId="{2859D153-D888-4C4C-9D0F-D840AA83C9BA}" destId="{2DEA6BAC-2255-4478-BFF9-662A531A54CE}" srcOrd="0" destOrd="0" presId="urn:microsoft.com/office/officeart/2005/8/layout/vList2"/>
    <dgm:cxn modelId="{BC0DE0F3-F0F5-4C97-9C0D-615A1A75282A}" type="presOf" srcId="{7A31C7B0-CFC0-4AA8-A0C5-A5CD81418841}" destId="{D623ECAA-1C7A-42AE-859B-DF10A00B77A2}" srcOrd="0" destOrd="0" presId="urn:microsoft.com/office/officeart/2005/8/layout/vList2"/>
    <dgm:cxn modelId="{3EA66D6A-C34E-4C84-8809-D782FC280979}" srcId="{2859D153-D888-4C4C-9D0F-D840AA83C9BA}" destId="{7A31C7B0-CFC0-4AA8-A0C5-A5CD81418841}" srcOrd="2" destOrd="0" parTransId="{F52BD33E-FC2D-40A8-A0CC-7B72D029D677}" sibTransId="{847F405D-B151-4B4B-AB51-11F5914B3E28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3BF3601B-7FFA-4167-96F5-055E417AFF43}" type="presParOf" srcId="{2DEA6BAC-2255-4478-BFF9-662A531A54CE}" destId="{C186D46B-9CEE-4674-A66A-D5204F7968DB}" srcOrd="0" destOrd="0" presId="urn:microsoft.com/office/officeart/2005/8/layout/vList2"/>
    <dgm:cxn modelId="{4E34157C-FAB5-4417-AFCB-EBFFF99A7336}" type="presParOf" srcId="{2DEA6BAC-2255-4478-BFF9-662A531A54CE}" destId="{593C2249-CEE8-4C7E-80AB-2DCCBD92368B}" srcOrd="1" destOrd="0" presId="urn:microsoft.com/office/officeart/2005/8/layout/vList2"/>
    <dgm:cxn modelId="{15026010-D25D-4F71-A69E-AE33818AFF39}" type="presParOf" srcId="{2DEA6BAC-2255-4478-BFF9-662A531A54CE}" destId="{FA6A3A0D-5DE3-47EE-9650-36BD772ED122}" srcOrd="2" destOrd="0" presId="urn:microsoft.com/office/officeart/2005/8/layout/vList2"/>
    <dgm:cxn modelId="{D11E175C-AA52-4D32-841D-E9C3E509E782}" type="presParOf" srcId="{2DEA6BAC-2255-4478-BFF9-662A531A54CE}" destId="{21A5CA3C-5ED8-4495-A1CA-9067C55C2DB3}" srcOrd="3" destOrd="0" presId="urn:microsoft.com/office/officeart/2005/8/layout/vList2"/>
    <dgm:cxn modelId="{5812D497-B1C8-40B1-9DCA-3B5ACEA2BA2E}" type="presParOf" srcId="{2DEA6BAC-2255-4478-BFF9-662A531A54CE}" destId="{D623ECAA-1C7A-42AE-859B-DF10A00B77A2}" srcOrd="4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dirty="0" smtClean="0"/>
            <a:t>Interfaces </a:t>
          </a:r>
          <a:r>
            <a:rPr lang="en-US" sz="2800" b="0" dirty="0" smtClean="0"/>
            <a:t>are used to explicitly define a Contract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87DB974A-C0B1-415C-99EA-1C630823ADA9}">
      <dgm:prSet/>
      <dgm:spPr/>
      <dgm:t>
        <a:bodyPr/>
        <a:lstStyle/>
        <a:p>
          <a:r>
            <a:rPr lang="en-US" smtClean="0"/>
            <a:t>Classes</a:t>
          </a:r>
          <a:r>
            <a:rPr lang="en-US" b="0" smtClean="0"/>
            <a:t> may also be used to define a Contract.</a:t>
          </a:r>
          <a:endParaRPr lang="en-US" dirty="0" smtClean="0"/>
        </a:p>
      </dgm:t>
    </dgm:pt>
    <dgm:pt modelId="{CE487B9E-3A01-42B8-B569-3EB85D4BA910}" type="parTrans" cxnId="{8641E286-BF0E-49B6-9144-783630144BC2}">
      <dgm:prSet/>
      <dgm:spPr/>
      <dgm:t>
        <a:bodyPr/>
        <a:lstStyle/>
        <a:p>
          <a:endParaRPr lang="en-US"/>
        </a:p>
      </dgm:t>
    </dgm:pt>
    <dgm:pt modelId="{194DDABE-4FDC-49FA-92B7-AE2886BF3DEE}" type="sibTrans" cxnId="{8641E286-BF0E-49B6-9144-783630144BC2}">
      <dgm:prSet/>
      <dgm:spPr/>
      <dgm:t>
        <a:bodyPr/>
        <a:lstStyle/>
        <a:p>
          <a:endParaRPr lang="en-US"/>
        </a:p>
      </dgm:t>
    </dgm:pt>
    <dgm:pt modelId="{7A31C7B0-CFC0-4AA8-A0C5-A5CD81418841}">
      <dgm:prSet/>
      <dgm:spPr/>
      <dgm:t>
        <a:bodyPr/>
        <a:lstStyle/>
        <a:p>
          <a:r>
            <a:rPr lang="en-US" b="0" dirty="0" smtClean="0"/>
            <a:t>[</a:t>
          </a:r>
          <a:r>
            <a:rPr lang="en-US" dirty="0" err="1" smtClean="0"/>
            <a:t>ServiceContrac</a:t>
          </a:r>
          <a:r>
            <a:rPr lang="en-US" b="0" dirty="0" err="1" smtClean="0"/>
            <a:t>t</a:t>
          </a:r>
          <a:r>
            <a:rPr lang="en-US" b="0" dirty="0" smtClean="0"/>
            <a:t>] attribute is being used by   interface/class to qualify them as a contract.</a:t>
          </a:r>
        </a:p>
      </dgm:t>
    </dgm:pt>
    <dgm:pt modelId="{F52BD33E-FC2D-40A8-A0CC-7B72D029D677}" type="parTrans" cxnId="{3EA66D6A-C34E-4C84-8809-D782FC280979}">
      <dgm:prSet/>
      <dgm:spPr/>
      <dgm:t>
        <a:bodyPr/>
        <a:lstStyle/>
        <a:p>
          <a:endParaRPr lang="en-US"/>
        </a:p>
      </dgm:t>
    </dgm:pt>
    <dgm:pt modelId="{847F405D-B151-4B4B-AB51-11F5914B3E28}" type="sibTrans" cxnId="{3EA66D6A-C34E-4C84-8809-D782FC280979}">
      <dgm:prSet/>
      <dgm:spPr/>
      <dgm:t>
        <a:bodyPr/>
        <a:lstStyle/>
        <a:p>
          <a:endParaRPr lang="en-US"/>
        </a:p>
      </dgm:t>
    </dgm:pt>
    <dgm:pt modelId="{5EE84FD4-C457-42BB-83E7-907327580AFC}">
      <dgm:prSet/>
      <dgm:spPr/>
      <dgm:t>
        <a:bodyPr/>
        <a:lstStyle/>
        <a:p>
          <a:r>
            <a:rPr lang="en-US" dirty="0" err="1" smtClean="0"/>
            <a:t>ServiceContract</a:t>
          </a:r>
          <a:r>
            <a:rPr lang="en-US" b="0" dirty="0" smtClean="0"/>
            <a:t> are implicitly </a:t>
          </a:r>
          <a:r>
            <a:rPr lang="en-US" dirty="0" smtClean="0"/>
            <a:t>public</a:t>
          </a:r>
          <a:r>
            <a:rPr lang="en-US" b="0" dirty="0" smtClean="0"/>
            <a:t>.</a:t>
          </a:r>
        </a:p>
      </dgm:t>
    </dgm:pt>
    <dgm:pt modelId="{B693BF10-0492-4FEA-8AA5-68944CA0EE5A}" type="parTrans" cxnId="{5ECE9734-FF52-4DFE-A1D1-BDDF8BA5FD87}">
      <dgm:prSet/>
      <dgm:spPr/>
    </dgm:pt>
    <dgm:pt modelId="{2398DB45-400D-4DA2-9A63-6F01B21AB9FB}" type="sibTrans" cxnId="{5ECE9734-FF52-4DFE-A1D1-BDDF8BA5FD87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FA6A3A0D-5DE3-47EE-9650-36BD772ED122}" type="pres">
      <dgm:prSet presAssocID="{87DB974A-C0B1-415C-99EA-1C630823ADA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5CA3C-5ED8-4495-A1CA-9067C55C2DB3}" type="pres">
      <dgm:prSet presAssocID="{194DDABE-4FDC-49FA-92B7-AE2886BF3DEE}" presName="spacer" presStyleCnt="0"/>
      <dgm:spPr/>
    </dgm:pt>
    <dgm:pt modelId="{D623ECAA-1C7A-42AE-859B-DF10A00B77A2}" type="pres">
      <dgm:prSet presAssocID="{7A31C7B0-CFC0-4AA8-A0C5-A5CD8141884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D29B5-A1EE-4684-B92B-B23DEFE1ABA2}" type="pres">
      <dgm:prSet presAssocID="{847F405D-B151-4B4B-AB51-11F5914B3E28}" presName="spacer" presStyleCnt="0"/>
      <dgm:spPr/>
    </dgm:pt>
    <dgm:pt modelId="{A60FAF5D-9617-4D9B-9590-AF179B5864FC}" type="pres">
      <dgm:prSet presAssocID="{5EE84FD4-C457-42BB-83E7-907327580AF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41E286-BF0E-49B6-9144-783630144BC2}" srcId="{2859D153-D888-4C4C-9D0F-D840AA83C9BA}" destId="{87DB974A-C0B1-415C-99EA-1C630823ADA9}" srcOrd="1" destOrd="0" parTransId="{CE487B9E-3A01-42B8-B569-3EB85D4BA910}" sibTransId="{194DDABE-4FDC-49FA-92B7-AE2886BF3DEE}"/>
    <dgm:cxn modelId="{12374A42-A8CD-48D0-AA94-87DFD1EE90EE}" type="presOf" srcId="{2859D153-D888-4C4C-9D0F-D840AA83C9BA}" destId="{2DEA6BAC-2255-4478-BFF9-662A531A54CE}" srcOrd="0" destOrd="0" presId="urn:microsoft.com/office/officeart/2005/8/layout/vList2"/>
    <dgm:cxn modelId="{8B04332A-A5B0-4349-BB18-E3B8D5B75845}" type="presOf" srcId="{5EE84FD4-C457-42BB-83E7-907327580AFC}" destId="{A60FAF5D-9617-4D9B-9590-AF179B5864FC}" srcOrd="0" destOrd="0" presId="urn:microsoft.com/office/officeart/2005/8/layout/vList2"/>
    <dgm:cxn modelId="{81A74FE9-E701-4615-A78D-380BE386E5A3}" type="presOf" srcId="{87DB974A-C0B1-415C-99EA-1C630823ADA9}" destId="{FA6A3A0D-5DE3-47EE-9650-36BD772ED122}" srcOrd="0" destOrd="0" presId="urn:microsoft.com/office/officeart/2005/8/layout/vList2"/>
    <dgm:cxn modelId="{3B687D78-1EAF-49DC-8ED3-33115A905425}" type="presOf" srcId="{0DC96367-AB12-4306-82E3-CA18C8F8F06D}" destId="{C186D46B-9CEE-4674-A66A-D5204F7968DB}" srcOrd="0" destOrd="0" presId="urn:microsoft.com/office/officeart/2005/8/layout/vList2"/>
    <dgm:cxn modelId="{3EA66D6A-C34E-4C84-8809-D782FC280979}" srcId="{2859D153-D888-4C4C-9D0F-D840AA83C9BA}" destId="{7A31C7B0-CFC0-4AA8-A0C5-A5CD81418841}" srcOrd="2" destOrd="0" parTransId="{F52BD33E-FC2D-40A8-A0CC-7B72D029D677}" sibTransId="{847F405D-B151-4B4B-AB51-11F5914B3E28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5ECE9734-FF52-4DFE-A1D1-BDDF8BA5FD87}" srcId="{2859D153-D888-4C4C-9D0F-D840AA83C9BA}" destId="{5EE84FD4-C457-42BB-83E7-907327580AFC}" srcOrd="3" destOrd="0" parTransId="{B693BF10-0492-4FEA-8AA5-68944CA0EE5A}" sibTransId="{2398DB45-400D-4DA2-9A63-6F01B21AB9FB}"/>
    <dgm:cxn modelId="{769197CF-5200-41E5-9305-CB47EE7D6428}" type="presOf" srcId="{7A31C7B0-CFC0-4AA8-A0C5-A5CD81418841}" destId="{D623ECAA-1C7A-42AE-859B-DF10A00B77A2}" srcOrd="0" destOrd="0" presId="urn:microsoft.com/office/officeart/2005/8/layout/vList2"/>
    <dgm:cxn modelId="{B2158C30-1440-4E30-A110-2B3016C1A652}" type="presParOf" srcId="{2DEA6BAC-2255-4478-BFF9-662A531A54CE}" destId="{C186D46B-9CEE-4674-A66A-D5204F7968DB}" srcOrd="0" destOrd="0" presId="urn:microsoft.com/office/officeart/2005/8/layout/vList2"/>
    <dgm:cxn modelId="{5C68D02C-BC1D-44CB-BBB5-21E7718BF2C9}" type="presParOf" srcId="{2DEA6BAC-2255-4478-BFF9-662A531A54CE}" destId="{593C2249-CEE8-4C7E-80AB-2DCCBD92368B}" srcOrd="1" destOrd="0" presId="urn:microsoft.com/office/officeart/2005/8/layout/vList2"/>
    <dgm:cxn modelId="{2F37CAD6-A8BA-4FDF-A041-D934BEB6BAD9}" type="presParOf" srcId="{2DEA6BAC-2255-4478-BFF9-662A531A54CE}" destId="{FA6A3A0D-5DE3-47EE-9650-36BD772ED122}" srcOrd="2" destOrd="0" presId="urn:microsoft.com/office/officeart/2005/8/layout/vList2"/>
    <dgm:cxn modelId="{CE27F237-A73A-4E6C-9A84-125155871863}" type="presParOf" srcId="{2DEA6BAC-2255-4478-BFF9-662A531A54CE}" destId="{21A5CA3C-5ED8-4495-A1CA-9067C55C2DB3}" srcOrd="3" destOrd="0" presId="urn:microsoft.com/office/officeart/2005/8/layout/vList2"/>
    <dgm:cxn modelId="{7E35A998-77F8-4017-913C-FA876D257354}" type="presParOf" srcId="{2DEA6BAC-2255-4478-BFF9-662A531A54CE}" destId="{D623ECAA-1C7A-42AE-859B-DF10A00B77A2}" srcOrd="4" destOrd="0" presId="urn:microsoft.com/office/officeart/2005/8/layout/vList2"/>
    <dgm:cxn modelId="{1BA1B69E-5716-4124-ADA7-A1BD3E51E41E}" type="presParOf" srcId="{2DEA6BAC-2255-4478-BFF9-662A531A54CE}" destId="{FB4D29B5-A1EE-4684-B92B-B23DEFE1ABA2}" srcOrd="5" destOrd="0" presId="urn:microsoft.com/office/officeart/2005/8/layout/vList2"/>
    <dgm:cxn modelId="{2926D156-F3EA-456E-B0D7-48D900A258CC}" type="presParOf" srcId="{2DEA6BAC-2255-4478-BFF9-662A531A54CE}" destId="{A60FAF5D-9617-4D9B-9590-AF179B5864FC}" srcOrd="6" destOrd="0" presId="urn:microsoft.com/office/officeart/2005/8/layout/vList2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b="0" dirty="0" smtClean="0"/>
            <a:t>These are the </a:t>
          </a:r>
          <a:r>
            <a:rPr lang="en-US" sz="2800" dirty="0" smtClean="0"/>
            <a:t>contractual agreement </a:t>
          </a:r>
          <a:r>
            <a:rPr lang="en-US" sz="2800" b="0" dirty="0" smtClean="0"/>
            <a:t>about the format and structure of the </a:t>
          </a:r>
          <a:r>
            <a:rPr lang="en-US" sz="2800" dirty="0" smtClean="0"/>
            <a:t>payload data </a:t>
          </a:r>
          <a:r>
            <a:rPr lang="en-US" sz="2800" b="0" dirty="0" smtClean="0"/>
            <a:t>in </a:t>
          </a:r>
          <a:r>
            <a:rPr lang="en-US" sz="2800" dirty="0" smtClean="0"/>
            <a:t>message exchange </a:t>
          </a:r>
          <a:r>
            <a:rPr lang="en-US" sz="2800" b="0" dirty="0" smtClean="0"/>
            <a:t>between a service and its consumer.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87DB974A-C0B1-415C-99EA-1C630823ADA9}">
      <dgm:prSet custT="1"/>
      <dgm:spPr/>
      <dgm:t>
        <a:bodyPr/>
        <a:lstStyle/>
        <a:p>
          <a:r>
            <a:rPr lang="en-US" sz="2800" b="0" dirty="0" smtClean="0"/>
            <a:t>Defines which </a:t>
          </a:r>
          <a:r>
            <a:rPr lang="en-US" sz="2800" dirty="0" smtClean="0"/>
            <a:t>Data types </a:t>
          </a:r>
          <a:r>
            <a:rPr lang="en-US" sz="2800" b="0" dirty="0" smtClean="0"/>
            <a:t>are passed to and from the service.</a:t>
          </a:r>
          <a:endParaRPr lang="en-US" sz="2800" dirty="0" smtClean="0"/>
        </a:p>
      </dgm:t>
    </dgm:pt>
    <dgm:pt modelId="{CE487B9E-3A01-42B8-B569-3EB85D4BA910}" type="parTrans" cxnId="{8641E286-BF0E-49B6-9144-783630144BC2}">
      <dgm:prSet/>
      <dgm:spPr/>
      <dgm:t>
        <a:bodyPr/>
        <a:lstStyle/>
        <a:p>
          <a:endParaRPr lang="en-US"/>
        </a:p>
      </dgm:t>
    </dgm:pt>
    <dgm:pt modelId="{194DDABE-4FDC-49FA-92B7-AE2886BF3DEE}" type="sibTrans" cxnId="{8641E286-BF0E-49B6-9144-783630144BC2}">
      <dgm:prSet/>
      <dgm:spPr/>
      <dgm:t>
        <a:bodyPr/>
        <a:lstStyle/>
        <a:p>
          <a:endParaRPr lang="en-US"/>
        </a:p>
      </dgm:t>
    </dgm:pt>
    <dgm:pt modelId="{7A31C7B0-CFC0-4AA8-A0C5-A5CD81418841}">
      <dgm:prSet custT="1"/>
      <dgm:spPr/>
      <dgm:t>
        <a:bodyPr/>
        <a:lstStyle/>
        <a:p>
          <a:r>
            <a:rPr lang="en-US" sz="2800" b="0" dirty="0" smtClean="0"/>
            <a:t>Its specifies </a:t>
          </a:r>
          <a:r>
            <a:rPr lang="en-US" sz="2800" dirty="0" smtClean="0"/>
            <a:t>CLR type to XML schema</a:t>
          </a:r>
          <a:r>
            <a:rPr lang="en-US" sz="2800" b="0" dirty="0" smtClean="0"/>
            <a:t>.</a:t>
          </a:r>
        </a:p>
      </dgm:t>
    </dgm:pt>
    <dgm:pt modelId="{F52BD33E-FC2D-40A8-A0CC-7B72D029D677}" type="parTrans" cxnId="{3EA66D6A-C34E-4C84-8809-D782FC280979}">
      <dgm:prSet/>
      <dgm:spPr/>
      <dgm:t>
        <a:bodyPr/>
        <a:lstStyle/>
        <a:p>
          <a:endParaRPr lang="en-US"/>
        </a:p>
      </dgm:t>
    </dgm:pt>
    <dgm:pt modelId="{847F405D-B151-4B4B-AB51-11F5914B3E28}" type="sibTrans" cxnId="{3EA66D6A-C34E-4C84-8809-D782FC280979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3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FA6A3A0D-5DE3-47EE-9650-36BD772ED122}" type="pres">
      <dgm:prSet presAssocID="{87DB974A-C0B1-415C-99EA-1C630823AD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5CA3C-5ED8-4495-A1CA-9067C55C2DB3}" type="pres">
      <dgm:prSet presAssocID="{194DDABE-4FDC-49FA-92B7-AE2886BF3DEE}" presName="spacer" presStyleCnt="0"/>
      <dgm:spPr/>
    </dgm:pt>
    <dgm:pt modelId="{D623ECAA-1C7A-42AE-859B-DF10A00B77A2}" type="pres">
      <dgm:prSet presAssocID="{7A31C7B0-CFC0-4AA8-A0C5-A5CD8141884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41E286-BF0E-49B6-9144-783630144BC2}" srcId="{2859D153-D888-4C4C-9D0F-D840AA83C9BA}" destId="{87DB974A-C0B1-415C-99EA-1C630823ADA9}" srcOrd="1" destOrd="0" parTransId="{CE487B9E-3A01-42B8-B569-3EB85D4BA910}" sibTransId="{194DDABE-4FDC-49FA-92B7-AE2886BF3DEE}"/>
    <dgm:cxn modelId="{06578A5C-47DE-4E97-81DF-B6DD7916E624}" type="presOf" srcId="{2859D153-D888-4C4C-9D0F-D840AA83C9BA}" destId="{2DEA6BAC-2255-4478-BFF9-662A531A54CE}" srcOrd="0" destOrd="0" presId="urn:microsoft.com/office/officeart/2005/8/layout/vList2"/>
    <dgm:cxn modelId="{E67F0759-5BAB-4574-8ACF-FC28BB8CA35B}" type="presOf" srcId="{0DC96367-AB12-4306-82E3-CA18C8F8F06D}" destId="{C186D46B-9CEE-4674-A66A-D5204F7968DB}" srcOrd="0" destOrd="0" presId="urn:microsoft.com/office/officeart/2005/8/layout/vList2"/>
    <dgm:cxn modelId="{3EA66D6A-C34E-4C84-8809-D782FC280979}" srcId="{2859D153-D888-4C4C-9D0F-D840AA83C9BA}" destId="{7A31C7B0-CFC0-4AA8-A0C5-A5CD81418841}" srcOrd="2" destOrd="0" parTransId="{F52BD33E-FC2D-40A8-A0CC-7B72D029D677}" sibTransId="{847F405D-B151-4B4B-AB51-11F5914B3E28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ED8F6636-C005-4DD6-A096-BBEF8AEE90EC}" type="presOf" srcId="{87DB974A-C0B1-415C-99EA-1C630823ADA9}" destId="{FA6A3A0D-5DE3-47EE-9650-36BD772ED122}" srcOrd="0" destOrd="0" presId="urn:microsoft.com/office/officeart/2005/8/layout/vList2"/>
    <dgm:cxn modelId="{D692059D-B7CD-45B4-98B6-40FA4E8C3AF0}" type="presOf" srcId="{7A31C7B0-CFC0-4AA8-A0C5-A5CD81418841}" destId="{D623ECAA-1C7A-42AE-859B-DF10A00B77A2}" srcOrd="0" destOrd="0" presId="urn:microsoft.com/office/officeart/2005/8/layout/vList2"/>
    <dgm:cxn modelId="{C35D038A-9CD9-4D09-B90E-C932BBF79F88}" type="presParOf" srcId="{2DEA6BAC-2255-4478-BFF9-662A531A54CE}" destId="{C186D46B-9CEE-4674-A66A-D5204F7968DB}" srcOrd="0" destOrd="0" presId="urn:microsoft.com/office/officeart/2005/8/layout/vList2"/>
    <dgm:cxn modelId="{82618D00-92A0-4E35-B073-11A948E3D759}" type="presParOf" srcId="{2DEA6BAC-2255-4478-BFF9-662A531A54CE}" destId="{593C2249-CEE8-4C7E-80AB-2DCCBD92368B}" srcOrd="1" destOrd="0" presId="urn:microsoft.com/office/officeart/2005/8/layout/vList2"/>
    <dgm:cxn modelId="{0E30963D-DBDE-44DE-955F-FB35EEC1D114}" type="presParOf" srcId="{2DEA6BAC-2255-4478-BFF9-662A531A54CE}" destId="{FA6A3A0D-5DE3-47EE-9650-36BD772ED122}" srcOrd="2" destOrd="0" presId="urn:microsoft.com/office/officeart/2005/8/layout/vList2"/>
    <dgm:cxn modelId="{191A5A6D-C731-4942-9C26-58D998FF54F9}" type="presParOf" srcId="{2DEA6BAC-2255-4478-BFF9-662A531A54CE}" destId="{21A5CA3C-5ED8-4495-A1CA-9067C55C2DB3}" srcOrd="3" destOrd="0" presId="urn:microsoft.com/office/officeart/2005/8/layout/vList2"/>
    <dgm:cxn modelId="{4C4F3971-A769-4DDB-A66E-63758629495B}" type="presParOf" srcId="{2DEA6BAC-2255-4478-BFF9-662A531A54CE}" destId="{D623ECAA-1C7A-42AE-859B-DF10A00B77A2}" srcOrd="4" destOrd="0" presId="urn:microsoft.com/office/officeart/2005/8/layout/vList2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C96367-AB12-4306-82E3-CA18C8F8F06D}">
      <dgm:prSet custT="1"/>
      <dgm:spPr/>
      <dgm:t>
        <a:bodyPr/>
        <a:lstStyle/>
        <a:p>
          <a:pPr rtl="0"/>
          <a:r>
            <a:rPr lang="en-US" sz="2800" dirty="0" err="1" smtClean="0"/>
            <a:t>DataContract</a:t>
          </a:r>
          <a:r>
            <a:rPr lang="en-US" sz="2800" b="0" dirty="0" smtClean="0"/>
            <a:t> are preferred WCF way to enable </a:t>
          </a:r>
          <a:r>
            <a:rPr lang="en-US" sz="2800" dirty="0" smtClean="0"/>
            <a:t>Serialization</a:t>
          </a:r>
          <a:r>
            <a:rPr lang="en-US" sz="2800" b="0" dirty="0" smtClean="0"/>
            <a:t>.</a:t>
          </a:r>
          <a:endParaRPr lang="en-US" sz="2800" dirty="0">
            <a:solidFill>
              <a:schemeClr val="bg1"/>
            </a:solidFill>
          </a:endParaRPr>
        </a:p>
      </dgm:t>
    </dgm:pt>
    <dgm:pt modelId="{69F52D78-D8B2-4963-BE54-CF03A788F6CC}" type="parTrans" cxnId="{1D477972-72C9-45CF-AD4F-F0F6B5793FC1}">
      <dgm:prSet/>
      <dgm:spPr/>
      <dgm:t>
        <a:bodyPr/>
        <a:lstStyle/>
        <a:p>
          <a:endParaRPr lang="en-US"/>
        </a:p>
      </dgm:t>
    </dgm:pt>
    <dgm:pt modelId="{C40515BC-3091-4FA7-9049-639E5033B035}" type="sibTrans" cxnId="{1D477972-72C9-45CF-AD4F-F0F6B5793FC1}">
      <dgm:prSet/>
      <dgm:spPr/>
      <dgm:t>
        <a:bodyPr/>
        <a:lstStyle/>
        <a:p>
          <a:endParaRPr lang="en-US"/>
        </a:p>
      </dgm:t>
    </dgm:pt>
    <dgm:pt modelId="{CC7E4522-DDCC-4240-BFE4-6FBF814F5015}">
      <dgm:prSet custT="1"/>
      <dgm:spPr/>
      <dgm:t>
        <a:bodyPr/>
        <a:lstStyle/>
        <a:p>
          <a:pPr rtl="0"/>
          <a:r>
            <a:rPr lang="en-US" sz="2800" b="0" dirty="0" smtClean="0"/>
            <a:t>WCF defines </a:t>
          </a:r>
          <a:r>
            <a:rPr lang="en-US" sz="2800" dirty="0" smtClean="0"/>
            <a:t>implicit contract </a:t>
          </a:r>
          <a:r>
            <a:rPr lang="en-US" sz="2800" b="0" dirty="0" smtClean="0"/>
            <a:t>for built in types like </a:t>
          </a:r>
          <a:r>
            <a:rPr lang="en-US" sz="2800" dirty="0" err="1" smtClean="0"/>
            <a:t>int</a:t>
          </a:r>
          <a:r>
            <a:rPr lang="en-US" sz="2800" b="0" dirty="0" smtClean="0"/>
            <a:t> and </a:t>
          </a:r>
          <a:r>
            <a:rPr lang="en-US" sz="2800" dirty="0" smtClean="0"/>
            <a:t>string</a:t>
          </a:r>
          <a:r>
            <a:rPr lang="en-US" sz="2800" b="0" dirty="0" smtClean="0"/>
            <a:t>.</a:t>
          </a:r>
          <a:endParaRPr lang="en-US" sz="2800" dirty="0">
            <a:solidFill>
              <a:schemeClr val="bg1"/>
            </a:solidFill>
          </a:endParaRPr>
        </a:p>
      </dgm:t>
    </dgm:pt>
    <dgm:pt modelId="{CCB7C1B4-8E6D-494D-A3BC-A31E77AD660B}" type="parTrans" cxnId="{EDB04EEB-E432-480B-89AC-1345B045E73D}">
      <dgm:prSet/>
      <dgm:spPr/>
    </dgm:pt>
    <dgm:pt modelId="{31CA0AB2-4248-402E-B258-F6E04D064D65}" type="sibTrans" cxnId="{EDB04EEB-E432-480B-89AC-1345B045E73D}">
      <dgm:prSet/>
      <dgm:spPr/>
    </dgm:pt>
    <dgm:pt modelId="{0BC4C812-7014-4372-90B4-5629AFAE905B}">
      <dgm:prSet custT="1"/>
      <dgm:spPr/>
      <dgm:t>
        <a:bodyPr/>
        <a:lstStyle/>
        <a:p>
          <a:pPr rtl="0"/>
          <a:r>
            <a:rPr lang="en-US" sz="2800" b="0" dirty="0" smtClean="0"/>
            <a:t>Developer has to explicitly expose </a:t>
          </a:r>
          <a:r>
            <a:rPr lang="en-US" sz="2800" dirty="0" smtClean="0"/>
            <a:t>complex types</a:t>
          </a:r>
          <a:r>
            <a:rPr lang="en-US" sz="2800" b="0" dirty="0" smtClean="0"/>
            <a:t> as Data Contract.</a:t>
          </a:r>
          <a:endParaRPr lang="en-US" sz="2800" dirty="0">
            <a:solidFill>
              <a:schemeClr val="bg1"/>
            </a:solidFill>
          </a:endParaRPr>
        </a:p>
      </dgm:t>
    </dgm:pt>
    <dgm:pt modelId="{9EC5BFCD-E468-4BC3-8A22-92ED37D6E060}" type="parTrans" cxnId="{5D040FDC-15C9-4881-BC79-AA68F1C4E90E}">
      <dgm:prSet/>
      <dgm:spPr/>
    </dgm:pt>
    <dgm:pt modelId="{45FAA36B-EC52-4624-BB08-1C1F7BD85875}" type="sibTrans" cxnId="{5D040FDC-15C9-4881-BC79-AA68F1C4E90E}">
      <dgm:prSet/>
      <dgm:spPr/>
    </dgm:pt>
    <dgm:pt modelId="{3EDF831C-B3A1-4EF7-A926-B4BA1DFCECBC}">
      <dgm:prSet custT="1"/>
      <dgm:spPr/>
      <dgm:t>
        <a:bodyPr/>
        <a:lstStyle/>
        <a:p>
          <a:pPr rtl="0"/>
          <a:r>
            <a:rPr lang="en-US" sz="2800" b="0" dirty="0" smtClean="0"/>
            <a:t>[</a:t>
          </a:r>
          <a:r>
            <a:rPr lang="en-US" sz="2800" dirty="0" err="1" smtClean="0"/>
            <a:t>DataContract</a:t>
          </a:r>
          <a:r>
            <a:rPr lang="en-US" sz="2800" b="0" dirty="0" smtClean="0"/>
            <a:t>] and [</a:t>
          </a:r>
          <a:r>
            <a:rPr lang="en-US" sz="2800" dirty="0" err="1" smtClean="0"/>
            <a:t>DataMember</a:t>
          </a:r>
          <a:r>
            <a:rPr lang="en-US" sz="2800" b="0" dirty="0" smtClean="0"/>
            <a:t>] attribute are used to define a type as Data Contract. </a:t>
          </a:r>
          <a:endParaRPr lang="en-US" sz="2800" dirty="0">
            <a:solidFill>
              <a:schemeClr val="bg1"/>
            </a:solidFill>
          </a:endParaRPr>
        </a:p>
      </dgm:t>
    </dgm:pt>
    <dgm:pt modelId="{4EFA75A2-D74A-412A-AB3B-F43BC849762D}" type="parTrans" cxnId="{E7DC629D-87CE-4ABA-B375-AE1600BDA269}">
      <dgm:prSet/>
      <dgm:spPr/>
    </dgm:pt>
    <dgm:pt modelId="{B53990F8-416D-4C91-A51C-5D8C1F25CB46}" type="sibTrans" cxnId="{E7DC629D-87CE-4ABA-B375-AE1600BDA269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6D46B-9CEE-4674-A66A-D5204F7968DB}" type="pres">
      <dgm:prSet presAssocID="{0DC96367-AB12-4306-82E3-CA18C8F8F06D}" presName="parentText" presStyleLbl="node1" presStyleIdx="0" presStyleCnt="4" custLinFactY="-1173" custLinFactNeighborX="-23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2249-CEE8-4C7E-80AB-2DCCBD92368B}" type="pres">
      <dgm:prSet presAssocID="{C40515BC-3091-4FA7-9049-639E5033B035}" presName="spacer" presStyleCnt="0"/>
      <dgm:spPr/>
      <dgm:t>
        <a:bodyPr/>
        <a:lstStyle/>
        <a:p>
          <a:endParaRPr lang="en-US"/>
        </a:p>
      </dgm:t>
    </dgm:pt>
    <dgm:pt modelId="{0A080391-34C1-44C3-B27D-29EA5FF53726}" type="pres">
      <dgm:prSet presAssocID="{CC7E4522-DDCC-4240-BFE4-6FBF814F501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5CB6E-52D0-431F-9E60-5A968AED3CD5}" type="pres">
      <dgm:prSet presAssocID="{31CA0AB2-4248-402E-B258-F6E04D064D65}" presName="spacer" presStyleCnt="0"/>
      <dgm:spPr/>
    </dgm:pt>
    <dgm:pt modelId="{DDCD5413-5238-4EAE-A540-CE76BA6FAB6C}" type="pres">
      <dgm:prSet presAssocID="{0BC4C812-7014-4372-90B4-5629AFAE905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EC413-2260-4B11-9CBD-E2936DCF785E}" type="pres">
      <dgm:prSet presAssocID="{45FAA36B-EC52-4624-BB08-1C1F7BD85875}" presName="spacer" presStyleCnt="0"/>
      <dgm:spPr/>
    </dgm:pt>
    <dgm:pt modelId="{8E35743D-4EEA-4E35-AFE2-C327245C70F9}" type="pres">
      <dgm:prSet presAssocID="{3EDF831C-B3A1-4EF7-A926-B4BA1DFCECB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1094E-EF2F-4084-80C9-F73AC778FECF}" type="presOf" srcId="{0BC4C812-7014-4372-90B4-5629AFAE905B}" destId="{DDCD5413-5238-4EAE-A540-CE76BA6FAB6C}" srcOrd="0" destOrd="0" presId="urn:microsoft.com/office/officeart/2005/8/layout/vList2"/>
    <dgm:cxn modelId="{5D040FDC-15C9-4881-BC79-AA68F1C4E90E}" srcId="{2859D153-D888-4C4C-9D0F-D840AA83C9BA}" destId="{0BC4C812-7014-4372-90B4-5629AFAE905B}" srcOrd="2" destOrd="0" parTransId="{9EC5BFCD-E468-4BC3-8A22-92ED37D6E060}" sibTransId="{45FAA36B-EC52-4624-BB08-1C1F7BD85875}"/>
    <dgm:cxn modelId="{D9E632BB-F86A-4674-8F06-0A1E724F490E}" type="presOf" srcId="{0DC96367-AB12-4306-82E3-CA18C8F8F06D}" destId="{C186D46B-9CEE-4674-A66A-D5204F7968DB}" srcOrd="0" destOrd="0" presId="urn:microsoft.com/office/officeart/2005/8/layout/vList2"/>
    <dgm:cxn modelId="{EDB04EEB-E432-480B-89AC-1345B045E73D}" srcId="{2859D153-D888-4C4C-9D0F-D840AA83C9BA}" destId="{CC7E4522-DDCC-4240-BFE4-6FBF814F5015}" srcOrd="1" destOrd="0" parTransId="{CCB7C1B4-8E6D-494D-A3BC-A31E77AD660B}" sibTransId="{31CA0AB2-4248-402E-B258-F6E04D064D65}"/>
    <dgm:cxn modelId="{1D477972-72C9-45CF-AD4F-F0F6B5793FC1}" srcId="{2859D153-D888-4C4C-9D0F-D840AA83C9BA}" destId="{0DC96367-AB12-4306-82E3-CA18C8F8F06D}" srcOrd="0" destOrd="0" parTransId="{69F52D78-D8B2-4963-BE54-CF03A788F6CC}" sibTransId="{C40515BC-3091-4FA7-9049-639E5033B035}"/>
    <dgm:cxn modelId="{03F7A86B-2DA9-4EC4-AFEC-84DCE9E1BAAD}" type="presOf" srcId="{2859D153-D888-4C4C-9D0F-D840AA83C9BA}" destId="{2DEA6BAC-2255-4478-BFF9-662A531A54CE}" srcOrd="0" destOrd="0" presId="urn:microsoft.com/office/officeart/2005/8/layout/vList2"/>
    <dgm:cxn modelId="{5A532D56-39E4-4ECE-BA0D-1FD1E15BF654}" type="presOf" srcId="{3EDF831C-B3A1-4EF7-A926-B4BA1DFCECBC}" destId="{8E35743D-4EEA-4E35-AFE2-C327245C70F9}" srcOrd="0" destOrd="0" presId="urn:microsoft.com/office/officeart/2005/8/layout/vList2"/>
    <dgm:cxn modelId="{3A805CB0-3900-4216-90A6-B21C9A21A692}" type="presOf" srcId="{CC7E4522-DDCC-4240-BFE4-6FBF814F5015}" destId="{0A080391-34C1-44C3-B27D-29EA5FF53726}" srcOrd="0" destOrd="0" presId="urn:microsoft.com/office/officeart/2005/8/layout/vList2"/>
    <dgm:cxn modelId="{E7DC629D-87CE-4ABA-B375-AE1600BDA269}" srcId="{2859D153-D888-4C4C-9D0F-D840AA83C9BA}" destId="{3EDF831C-B3A1-4EF7-A926-B4BA1DFCECBC}" srcOrd="3" destOrd="0" parTransId="{4EFA75A2-D74A-412A-AB3B-F43BC849762D}" sibTransId="{B53990F8-416D-4C91-A51C-5D8C1F25CB46}"/>
    <dgm:cxn modelId="{F987E671-A5AC-46CC-B76B-47464E12BC72}" type="presParOf" srcId="{2DEA6BAC-2255-4478-BFF9-662A531A54CE}" destId="{C186D46B-9CEE-4674-A66A-D5204F7968DB}" srcOrd="0" destOrd="0" presId="urn:microsoft.com/office/officeart/2005/8/layout/vList2"/>
    <dgm:cxn modelId="{5838FA45-AAEE-42C6-B028-68AF7E560AF9}" type="presParOf" srcId="{2DEA6BAC-2255-4478-BFF9-662A531A54CE}" destId="{593C2249-CEE8-4C7E-80AB-2DCCBD92368B}" srcOrd="1" destOrd="0" presId="urn:microsoft.com/office/officeart/2005/8/layout/vList2"/>
    <dgm:cxn modelId="{3D788F83-8FF2-4325-AC7B-32C95808AA2D}" type="presParOf" srcId="{2DEA6BAC-2255-4478-BFF9-662A531A54CE}" destId="{0A080391-34C1-44C3-B27D-29EA5FF53726}" srcOrd="2" destOrd="0" presId="urn:microsoft.com/office/officeart/2005/8/layout/vList2"/>
    <dgm:cxn modelId="{9B2F7CF4-B9EE-4FD1-9068-9300DAA5AF4E}" type="presParOf" srcId="{2DEA6BAC-2255-4478-BFF9-662A531A54CE}" destId="{12D5CB6E-52D0-431F-9E60-5A968AED3CD5}" srcOrd="3" destOrd="0" presId="urn:microsoft.com/office/officeart/2005/8/layout/vList2"/>
    <dgm:cxn modelId="{EAD53719-C308-4B32-AACA-E05ECDE48746}" type="presParOf" srcId="{2DEA6BAC-2255-4478-BFF9-662A531A54CE}" destId="{DDCD5413-5238-4EAE-A540-CE76BA6FAB6C}" srcOrd="4" destOrd="0" presId="urn:microsoft.com/office/officeart/2005/8/layout/vList2"/>
    <dgm:cxn modelId="{BF740E6F-6824-431E-8EDD-EB2BDBE77018}" type="presParOf" srcId="{2DEA6BAC-2255-4478-BFF9-662A531A54CE}" destId="{7FEEC413-2260-4B11-9CBD-E2936DCF785E}" srcOrd="5" destOrd="0" presId="urn:microsoft.com/office/officeart/2005/8/layout/vList2"/>
    <dgm:cxn modelId="{D74D73ED-4197-430E-B8E5-615BA73A7A8B}" type="presParOf" srcId="{2DEA6BAC-2255-4478-BFF9-662A531A54CE}" destId="{8E35743D-4EEA-4E35-AFE2-C327245C70F9}" srcOrd="6" destOrd="0" presId="urn:microsoft.com/office/officeart/2005/8/layout/vList2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8E3CA-1CBE-4496-80AD-A4D7FD5863F3}">
      <dgm:prSet/>
      <dgm:spPr/>
      <dgm:t>
        <a:bodyPr/>
        <a:lstStyle/>
        <a:p>
          <a:r>
            <a:rPr lang="en-US" b="0" smtClean="0"/>
            <a:t>It gives control over SOAP message structure on both header and body content.</a:t>
          </a:r>
          <a:endParaRPr lang="en-US" b="0" dirty="0" smtClean="0"/>
        </a:p>
      </dgm:t>
    </dgm:pt>
    <dgm:pt modelId="{E64C4A6E-A0AC-4CCA-9378-B40F5108CCBF}" type="parTrans" cxnId="{70F96650-A76E-46FD-A17E-723E50F16E56}">
      <dgm:prSet/>
      <dgm:spPr/>
      <dgm:t>
        <a:bodyPr/>
        <a:lstStyle/>
        <a:p>
          <a:endParaRPr lang="en-US"/>
        </a:p>
      </dgm:t>
    </dgm:pt>
    <dgm:pt modelId="{3F9DD784-0174-4000-A9B7-9E8B9F15FEA0}" type="sibTrans" cxnId="{70F96650-A76E-46FD-A17E-723E50F16E56}">
      <dgm:prSet/>
      <dgm:spPr/>
      <dgm:t>
        <a:bodyPr/>
        <a:lstStyle/>
        <a:p>
          <a:endParaRPr lang="en-US"/>
        </a:p>
      </dgm:t>
    </dgm:pt>
    <dgm:pt modelId="{D3F7B54C-772F-4C87-BA7A-625A998FBA61}">
      <dgm:prSet/>
      <dgm:spPr/>
      <dgm:t>
        <a:bodyPr/>
        <a:lstStyle/>
        <a:p>
          <a:r>
            <a:rPr lang="en-US" b="0" dirty="0" smtClean="0"/>
            <a:t>Developer can designate optional SOAP headers.</a:t>
          </a:r>
        </a:p>
      </dgm:t>
    </dgm:pt>
    <dgm:pt modelId="{886FEA60-E5FE-4694-BDDF-3DE4C7706BEE}" type="parTrans" cxnId="{3352E6F5-0223-4A58-9F31-2908FF969D1D}">
      <dgm:prSet/>
      <dgm:spPr/>
    </dgm:pt>
    <dgm:pt modelId="{21718D5D-36C5-48D6-8B16-8FE63C417CF4}" type="sibTrans" cxnId="{3352E6F5-0223-4A58-9F31-2908FF969D1D}">
      <dgm:prSet/>
      <dgm:spPr/>
    </dgm:pt>
    <dgm:pt modelId="{F23B8485-5E92-461E-B9EC-74EC5FC3E2E0}">
      <dgm:prSet/>
      <dgm:spPr/>
      <dgm:t>
        <a:bodyPr/>
        <a:lstStyle/>
        <a:p>
          <a:r>
            <a:rPr lang="en-US" b="0" dirty="0" smtClean="0"/>
            <a:t>It provides additional control over the WSDL generation.</a:t>
          </a:r>
        </a:p>
      </dgm:t>
    </dgm:pt>
    <dgm:pt modelId="{343CC77A-2A29-4464-BF2B-30058B044438}" type="parTrans" cxnId="{CE556E9C-C790-48F1-A503-8BA98A031EED}">
      <dgm:prSet/>
      <dgm:spPr/>
    </dgm:pt>
    <dgm:pt modelId="{D7EAFCD0-D2A9-47D6-81BA-752E8FE1C6F3}" type="sibTrans" cxnId="{CE556E9C-C790-48F1-A503-8BA98A031EED}">
      <dgm:prSet/>
      <dgm:spPr/>
    </dgm:pt>
    <dgm:pt modelId="{EE72EA75-1A97-4297-B690-36B6E75FACBF}">
      <dgm:prSet/>
      <dgm:spPr/>
      <dgm:t>
        <a:bodyPr/>
        <a:lstStyle/>
        <a:p>
          <a:r>
            <a:rPr lang="en-US" b="0" dirty="0" smtClean="0"/>
            <a:t>It  is used to interoperate with another non- WCF service.</a:t>
          </a:r>
        </a:p>
      </dgm:t>
    </dgm:pt>
    <dgm:pt modelId="{354CE497-8AD9-4B06-9220-B969F6E2EF11}" type="parTrans" cxnId="{223927EE-A6A1-4D75-8E0E-A11AC0C285E5}">
      <dgm:prSet/>
      <dgm:spPr/>
    </dgm:pt>
    <dgm:pt modelId="{94ED3F30-3DF1-466B-80DE-F476592E6163}" type="sibTrans" cxnId="{223927EE-A6A1-4D75-8E0E-A11AC0C285E5}">
      <dgm:prSet/>
      <dgm:spPr/>
    </dgm:pt>
    <dgm:pt modelId="{D0FBB140-36B7-4D62-8250-804755F3904D}">
      <dgm:prSet/>
      <dgm:spPr/>
      <dgm:t>
        <a:bodyPr/>
        <a:lstStyle/>
        <a:p>
          <a:r>
            <a:rPr lang="en-US" b="0" dirty="0" smtClean="0"/>
            <a:t>It is used to control security issue at level of message.</a:t>
          </a:r>
        </a:p>
      </dgm:t>
    </dgm:pt>
    <dgm:pt modelId="{38074D79-9DAF-4924-9EFB-CE921068DA7F}" type="parTrans" cxnId="{28677559-411A-4006-837F-9E1869EE1280}">
      <dgm:prSet/>
      <dgm:spPr/>
    </dgm:pt>
    <dgm:pt modelId="{427A1A2A-6DFC-44D3-9389-3C8FEFAD7CA7}" type="sibTrans" cxnId="{28677559-411A-4006-837F-9E1869EE1280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36358-2D36-4349-A706-15165B1B0E83}" type="pres">
      <dgm:prSet presAssocID="{3538E3CA-1CBE-4496-80AD-A4D7FD5863F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2CAE-5FF9-4C16-A282-E680C18334E2}" type="pres">
      <dgm:prSet presAssocID="{3F9DD784-0174-4000-A9B7-9E8B9F15FEA0}" presName="spacer" presStyleCnt="0"/>
      <dgm:spPr/>
    </dgm:pt>
    <dgm:pt modelId="{5D72BCC5-9098-4DAA-A598-633337963ADE}" type="pres">
      <dgm:prSet presAssocID="{D3F7B54C-772F-4C87-BA7A-625A998FBA6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9F2FB6-9FE8-4E21-AFF7-B749059AE36D}" type="pres">
      <dgm:prSet presAssocID="{21718D5D-36C5-48D6-8B16-8FE63C417CF4}" presName="spacer" presStyleCnt="0"/>
      <dgm:spPr/>
    </dgm:pt>
    <dgm:pt modelId="{8C301B32-EE83-4B53-B0FC-780134365B77}" type="pres">
      <dgm:prSet presAssocID="{F23B8485-5E92-461E-B9EC-74EC5FC3E2E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BD7B4-2EC0-4736-B47C-5A69A96EB59D}" type="pres">
      <dgm:prSet presAssocID="{D7EAFCD0-D2A9-47D6-81BA-752E8FE1C6F3}" presName="spacer" presStyleCnt="0"/>
      <dgm:spPr/>
    </dgm:pt>
    <dgm:pt modelId="{E736DE84-1D33-42E1-8924-5A01BDCEEFDF}" type="pres">
      <dgm:prSet presAssocID="{EE72EA75-1A97-4297-B690-36B6E75FACB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4F874-B241-4086-9CB5-63AC019F9B76}" type="pres">
      <dgm:prSet presAssocID="{94ED3F30-3DF1-466B-80DE-F476592E6163}" presName="spacer" presStyleCnt="0"/>
      <dgm:spPr/>
    </dgm:pt>
    <dgm:pt modelId="{C89B86BE-3140-474B-AAD0-6E9ABBC5B6DF}" type="pres">
      <dgm:prSet presAssocID="{D0FBB140-36B7-4D62-8250-804755F3904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556E9C-C790-48F1-A503-8BA98A031EED}" srcId="{2859D153-D888-4C4C-9D0F-D840AA83C9BA}" destId="{F23B8485-5E92-461E-B9EC-74EC5FC3E2E0}" srcOrd="2" destOrd="0" parTransId="{343CC77A-2A29-4464-BF2B-30058B044438}" sibTransId="{D7EAFCD0-D2A9-47D6-81BA-752E8FE1C6F3}"/>
    <dgm:cxn modelId="{E3187814-0E47-4FF7-9702-C865D266AE9D}" type="presOf" srcId="{F23B8485-5E92-461E-B9EC-74EC5FC3E2E0}" destId="{8C301B32-EE83-4B53-B0FC-780134365B77}" srcOrd="0" destOrd="0" presId="urn:microsoft.com/office/officeart/2005/8/layout/vList2"/>
    <dgm:cxn modelId="{28677559-411A-4006-837F-9E1869EE1280}" srcId="{2859D153-D888-4C4C-9D0F-D840AA83C9BA}" destId="{D0FBB140-36B7-4D62-8250-804755F3904D}" srcOrd="4" destOrd="0" parTransId="{38074D79-9DAF-4924-9EFB-CE921068DA7F}" sibTransId="{427A1A2A-6DFC-44D3-9389-3C8FEFAD7CA7}"/>
    <dgm:cxn modelId="{2A121DD6-3332-4FB3-83AF-0972A712D9B8}" type="presOf" srcId="{2859D153-D888-4C4C-9D0F-D840AA83C9BA}" destId="{2DEA6BAC-2255-4478-BFF9-662A531A54CE}" srcOrd="0" destOrd="0" presId="urn:microsoft.com/office/officeart/2005/8/layout/vList2"/>
    <dgm:cxn modelId="{B71A38BE-B9A4-442F-BFCB-52C530151BC4}" type="presOf" srcId="{3538E3CA-1CBE-4496-80AD-A4D7FD5863F3}" destId="{F3A36358-2D36-4349-A706-15165B1B0E83}" srcOrd="0" destOrd="0" presId="urn:microsoft.com/office/officeart/2005/8/layout/vList2"/>
    <dgm:cxn modelId="{3352E6F5-0223-4A58-9F31-2908FF969D1D}" srcId="{2859D153-D888-4C4C-9D0F-D840AA83C9BA}" destId="{D3F7B54C-772F-4C87-BA7A-625A998FBA61}" srcOrd="1" destOrd="0" parTransId="{886FEA60-E5FE-4694-BDDF-3DE4C7706BEE}" sibTransId="{21718D5D-36C5-48D6-8B16-8FE63C417CF4}"/>
    <dgm:cxn modelId="{2523C8AB-596F-4D9F-A253-2DD662A12831}" type="presOf" srcId="{D3F7B54C-772F-4C87-BA7A-625A998FBA61}" destId="{5D72BCC5-9098-4DAA-A598-633337963ADE}" srcOrd="0" destOrd="0" presId="urn:microsoft.com/office/officeart/2005/8/layout/vList2"/>
    <dgm:cxn modelId="{223927EE-A6A1-4D75-8E0E-A11AC0C285E5}" srcId="{2859D153-D888-4C4C-9D0F-D840AA83C9BA}" destId="{EE72EA75-1A97-4297-B690-36B6E75FACBF}" srcOrd="3" destOrd="0" parTransId="{354CE497-8AD9-4B06-9220-B969F6E2EF11}" sibTransId="{94ED3F30-3DF1-466B-80DE-F476592E6163}"/>
    <dgm:cxn modelId="{70F96650-A76E-46FD-A17E-723E50F16E56}" srcId="{2859D153-D888-4C4C-9D0F-D840AA83C9BA}" destId="{3538E3CA-1CBE-4496-80AD-A4D7FD5863F3}" srcOrd="0" destOrd="0" parTransId="{E64C4A6E-A0AC-4CCA-9378-B40F5108CCBF}" sibTransId="{3F9DD784-0174-4000-A9B7-9E8B9F15FEA0}"/>
    <dgm:cxn modelId="{89188B24-D7C4-4989-B0BE-5FFEA6869001}" type="presOf" srcId="{EE72EA75-1A97-4297-B690-36B6E75FACBF}" destId="{E736DE84-1D33-42E1-8924-5A01BDCEEFDF}" srcOrd="0" destOrd="0" presId="urn:microsoft.com/office/officeart/2005/8/layout/vList2"/>
    <dgm:cxn modelId="{446AD17C-53EA-45B7-A5FC-6298EF92EE5E}" type="presOf" srcId="{D0FBB140-36B7-4D62-8250-804755F3904D}" destId="{C89B86BE-3140-474B-AAD0-6E9ABBC5B6DF}" srcOrd="0" destOrd="0" presId="urn:microsoft.com/office/officeart/2005/8/layout/vList2"/>
    <dgm:cxn modelId="{9C9D3D18-59E0-4EE2-8C6F-CCFADB10CD97}" type="presParOf" srcId="{2DEA6BAC-2255-4478-BFF9-662A531A54CE}" destId="{F3A36358-2D36-4349-A706-15165B1B0E83}" srcOrd="0" destOrd="0" presId="urn:microsoft.com/office/officeart/2005/8/layout/vList2"/>
    <dgm:cxn modelId="{7BD1F5B9-ED2F-4070-BDCB-141F324BE049}" type="presParOf" srcId="{2DEA6BAC-2255-4478-BFF9-662A531A54CE}" destId="{D9CA2CAE-5FF9-4C16-A282-E680C18334E2}" srcOrd="1" destOrd="0" presId="urn:microsoft.com/office/officeart/2005/8/layout/vList2"/>
    <dgm:cxn modelId="{8C9D1C9A-EE48-406E-B527-A16DB361AE15}" type="presParOf" srcId="{2DEA6BAC-2255-4478-BFF9-662A531A54CE}" destId="{5D72BCC5-9098-4DAA-A598-633337963ADE}" srcOrd="2" destOrd="0" presId="urn:microsoft.com/office/officeart/2005/8/layout/vList2"/>
    <dgm:cxn modelId="{473880A0-39F1-452B-87D0-48DA7D297092}" type="presParOf" srcId="{2DEA6BAC-2255-4478-BFF9-662A531A54CE}" destId="{8C9F2FB6-9FE8-4E21-AFF7-B749059AE36D}" srcOrd="3" destOrd="0" presId="urn:microsoft.com/office/officeart/2005/8/layout/vList2"/>
    <dgm:cxn modelId="{99A6F3B9-F624-4767-8BB4-4CDC63B6A186}" type="presParOf" srcId="{2DEA6BAC-2255-4478-BFF9-662A531A54CE}" destId="{8C301B32-EE83-4B53-B0FC-780134365B77}" srcOrd="4" destOrd="0" presId="urn:microsoft.com/office/officeart/2005/8/layout/vList2"/>
    <dgm:cxn modelId="{1FA1EF31-EC36-43E6-A8CA-901BED13E7CE}" type="presParOf" srcId="{2DEA6BAC-2255-4478-BFF9-662A531A54CE}" destId="{DFABD7B4-2EC0-4736-B47C-5A69A96EB59D}" srcOrd="5" destOrd="0" presId="urn:microsoft.com/office/officeart/2005/8/layout/vList2"/>
    <dgm:cxn modelId="{214EA2B5-CE86-429D-952A-068A4C753AD7}" type="presParOf" srcId="{2DEA6BAC-2255-4478-BFF9-662A531A54CE}" destId="{E736DE84-1D33-42E1-8924-5A01BDCEEFDF}" srcOrd="6" destOrd="0" presId="urn:microsoft.com/office/officeart/2005/8/layout/vList2"/>
    <dgm:cxn modelId="{2B2462E1-DCB7-4EFD-A3B6-5A8D31B29003}" type="presParOf" srcId="{2DEA6BAC-2255-4478-BFF9-662A531A54CE}" destId="{8724F874-B241-4086-9CB5-63AC019F9B76}" srcOrd="7" destOrd="0" presId="urn:microsoft.com/office/officeart/2005/8/layout/vList2"/>
    <dgm:cxn modelId="{E21F7F32-2CF9-426D-A594-1C3E28E2B994}" type="presParOf" srcId="{2DEA6BAC-2255-4478-BFF9-662A531A54CE}" destId="{C89B86BE-3140-474B-AAD0-6E9ABBC5B6DF}" srcOrd="8" destOrd="0" presId="urn:microsoft.com/office/officeart/2005/8/layout/vList2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8E3CA-1CBE-4496-80AD-A4D7FD5863F3}">
      <dgm:prSet/>
      <dgm:spPr/>
      <dgm:t>
        <a:bodyPr/>
        <a:lstStyle/>
        <a:p>
          <a:r>
            <a:rPr lang="en-US" b="0" dirty="0" smtClean="0"/>
            <a:t>This translates </a:t>
          </a:r>
          <a:r>
            <a:rPr lang="en-US" b="0" dirty="0" err="1" smtClean="0"/>
            <a:t>.Net</a:t>
          </a:r>
          <a:r>
            <a:rPr lang="en-US" b="0" dirty="0" smtClean="0"/>
            <a:t> Exception to SOAP fault propagated to consumer</a:t>
          </a:r>
        </a:p>
      </dgm:t>
    </dgm:pt>
    <dgm:pt modelId="{E64C4A6E-A0AC-4CCA-9378-B40F5108CCBF}" type="parTrans" cxnId="{70F96650-A76E-46FD-A17E-723E50F16E56}">
      <dgm:prSet/>
      <dgm:spPr/>
      <dgm:t>
        <a:bodyPr/>
        <a:lstStyle/>
        <a:p>
          <a:endParaRPr lang="en-US"/>
        </a:p>
      </dgm:t>
    </dgm:pt>
    <dgm:pt modelId="{3F9DD784-0174-4000-A9B7-9E8B9F15FEA0}" type="sibTrans" cxnId="{70F96650-A76E-46FD-A17E-723E50F16E56}">
      <dgm:prSet/>
      <dgm:spPr/>
      <dgm:t>
        <a:bodyPr/>
        <a:lstStyle/>
        <a:p>
          <a:endParaRPr lang="en-US"/>
        </a:p>
      </dgm:t>
    </dgm:pt>
    <dgm:pt modelId="{D0D3815F-0276-4BCC-A99E-84E547D40662}">
      <dgm:prSet/>
      <dgm:spPr/>
      <dgm:t>
        <a:bodyPr/>
        <a:lstStyle/>
        <a:p>
          <a:r>
            <a:rPr lang="en-US" b="0" dirty="0" smtClean="0"/>
            <a:t>This can be applied to operation only.</a:t>
          </a:r>
        </a:p>
      </dgm:t>
    </dgm:pt>
    <dgm:pt modelId="{34EFFDBA-293B-4496-B549-37F5B68927A1}" type="parTrans" cxnId="{6810FFFE-353F-4898-B9FE-8A3317A68991}">
      <dgm:prSet/>
      <dgm:spPr/>
    </dgm:pt>
    <dgm:pt modelId="{6CE6E2B9-41FE-4BD1-A337-F6C156A720E1}" type="sibTrans" cxnId="{6810FFFE-353F-4898-B9FE-8A3317A68991}">
      <dgm:prSet/>
      <dgm:spPr/>
    </dgm:pt>
    <dgm:pt modelId="{73B3DD74-BBBA-410A-94C8-0CF24B6D4BBF}">
      <dgm:prSet/>
      <dgm:spPr/>
      <dgm:t>
        <a:bodyPr/>
        <a:lstStyle/>
        <a:p>
          <a:r>
            <a:rPr lang="en-US" b="0" dirty="0" smtClean="0"/>
            <a:t>This  is not Inheritable.</a:t>
          </a:r>
        </a:p>
      </dgm:t>
    </dgm:pt>
    <dgm:pt modelId="{315FF84D-7C38-48FA-8F86-40BDA83950A0}" type="parTrans" cxnId="{1B630B75-E0C5-4221-9AD7-89F417879382}">
      <dgm:prSet/>
      <dgm:spPr/>
    </dgm:pt>
    <dgm:pt modelId="{5EC63506-C487-4C71-86DA-25C4B210F978}" type="sibTrans" cxnId="{1B630B75-E0C5-4221-9AD7-89F417879382}">
      <dgm:prSet/>
      <dgm:spPr/>
    </dgm:pt>
    <dgm:pt modelId="{D4E9CB59-A5CC-429B-AF84-F2A52F77419B}">
      <dgm:prSet/>
      <dgm:spPr/>
      <dgm:t>
        <a:bodyPr/>
        <a:lstStyle/>
        <a:p>
          <a:r>
            <a:rPr lang="en-US" b="0" dirty="0" smtClean="0"/>
            <a:t>This can be applied multiple times.</a:t>
          </a:r>
        </a:p>
      </dgm:t>
    </dgm:pt>
    <dgm:pt modelId="{D0657CF1-B03D-4944-AD40-A883ADCA0DAE}" type="parTrans" cxnId="{C163B3E8-32A7-49B6-9BF6-151E2CF8102B}">
      <dgm:prSet/>
      <dgm:spPr/>
    </dgm:pt>
    <dgm:pt modelId="{D5A62C61-F60E-4572-B780-947FB1D98534}" type="sibTrans" cxnId="{C163B3E8-32A7-49B6-9BF6-151E2CF8102B}">
      <dgm:prSet/>
      <dgm:spPr/>
    </dgm:pt>
    <dgm:pt modelId="{8113B015-2826-4CC9-B350-F3ED2EBD4752}">
      <dgm:prSet/>
      <dgm:spPr/>
      <dgm:t>
        <a:bodyPr/>
        <a:lstStyle/>
        <a:p>
          <a:r>
            <a:rPr lang="en-US" b="0" dirty="0" smtClean="0"/>
            <a:t>This enables developer to declare which faults a given service operation might issue if things goes wrong.</a:t>
          </a:r>
        </a:p>
      </dgm:t>
    </dgm:pt>
    <dgm:pt modelId="{3E72C612-3374-4039-A0D6-41646B5763D9}" type="parTrans" cxnId="{7B4DD387-9FFC-457F-B152-8D8EFC84B914}">
      <dgm:prSet/>
      <dgm:spPr/>
    </dgm:pt>
    <dgm:pt modelId="{321E2478-D731-434C-8568-184A24B05F44}" type="sibTrans" cxnId="{7B4DD387-9FFC-457F-B152-8D8EFC84B914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36358-2D36-4349-A706-15165B1B0E83}" type="pres">
      <dgm:prSet presAssocID="{3538E3CA-1CBE-4496-80AD-A4D7FD5863F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2CAE-5FF9-4C16-A282-E680C18334E2}" type="pres">
      <dgm:prSet presAssocID="{3F9DD784-0174-4000-A9B7-9E8B9F15FEA0}" presName="spacer" presStyleCnt="0"/>
      <dgm:spPr/>
    </dgm:pt>
    <dgm:pt modelId="{1B3EC301-1AA5-4DCC-AA9F-F960BDC3CBBE}" type="pres">
      <dgm:prSet presAssocID="{D0D3815F-0276-4BCC-A99E-84E547D4066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5228B-4C59-4CDB-8182-9D25C3A0FC9B}" type="pres">
      <dgm:prSet presAssocID="{6CE6E2B9-41FE-4BD1-A337-F6C156A720E1}" presName="spacer" presStyleCnt="0"/>
      <dgm:spPr/>
    </dgm:pt>
    <dgm:pt modelId="{1A276811-E5DB-4D85-BC93-989ED74C5C24}" type="pres">
      <dgm:prSet presAssocID="{73B3DD74-BBBA-410A-94C8-0CF24B6D4BB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4C2510-CD78-49C0-AB70-51A4E18D5391}" type="pres">
      <dgm:prSet presAssocID="{5EC63506-C487-4C71-86DA-25C4B210F978}" presName="spacer" presStyleCnt="0"/>
      <dgm:spPr/>
    </dgm:pt>
    <dgm:pt modelId="{78561B85-AAC4-47A8-B8DB-7519A4E77B49}" type="pres">
      <dgm:prSet presAssocID="{D4E9CB59-A5CC-429B-AF84-F2A52F77419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1C2621-7D82-40B5-A338-132CDE489649}" type="pres">
      <dgm:prSet presAssocID="{D5A62C61-F60E-4572-B780-947FB1D98534}" presName="spacer" presStyleCnt="0"/>
      <dgm:spPr/>
    </dgm:pt>
    <dgm:pt modelId="{06647158-A3DF-4F29-BC20-B076C43857C9}" type="pres">
      <dgm:prSet presAssocID="{8113B015-2826-4CC9-B350-F3ED2EBD475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9F6F9A-CE5C-4747-8145-20368327553C}" type="presOf" srcId="{D0D3815F-0276-4BCC-A99E-84E547D40662}" destId="{1B3EC301-1AA5-4DCC-AA9F-F960BDC3CBBE}" srcOrd="0" destOrd="0" presId="urn:microsoft.com/office/officeart/2005/8/layout/vList2"/>
    <dgm:cxn modelId="{6D2DA80D-317E-48DD-B7E1-01C0D3890D8C}" type="presOf" srcId="{D4E9CB59-A5CC-429B-AF84-F2A52F77419B}" destId="{78561B85-AAC4-47A8-B8DB-7519A4E77B49}" srcOrd="0" destOrd="0" presId="urn:microsoft.com/office/officeart/2005/8/layout/vList2"/>
    <dgm:cxn modelId="{175D6A2F-F76A-48C0-918E-2157B3E925E7}" type="presOf" srcId="{3538E3CA-1CBE-4496-80AD-A4D7FD5863F3}" destId="{F3A36358-2D36-4349-A706-15165B1B0E83}" srcOrd="0" destOrd="0" presId="urn:microsoft.com/office/officeart/2005/8/layout/vList2"/>
    <dgm:cxn modelId="{6810FFFE-353F-4898-B9FE-8A3317A68991}" srcId="{2859D153-D888-4C4C-9D0F-D840AA83C9BA}" destId="{D0D3815F-0276-4BCC-A99E-84E547D40662}" srcOrd="1" destOrd="0" parTransId="{34EFFDBA-293B-4496-B549-37F5B68927A1}" sibTransId="{6CE6E2B9-41FE-4BD1-A337-F6C156A720E1}"/>
    <dgm:cxn modelId="{9807A476-7B4B-4E5A-A2A2-D93D215505FA}" type="presOf" srcId="{73B3DD74-BBBA-410A-94C8-0CF24B6D4BBF}" destId="{1A276811-E5DB-4D85-BC93-989ED74C5C24}" srcOrd="0" destOrd="0" presId="urn:microsoft.com/office/officeart/2005/8/layout/vList2"/>
    <dgm:cxn modelId="{70F96650-A76E-46FD-A17E-723E50F16E56}" srcId="{2859D153-D888-4C4C-9D0F-D840AA83C9BA}" destId="{3538E3CA-1CBE-4496-80AD-A4D7FD5863F3}" srcOrd="0" destOrd="0" parTransId="{E64C4A6E-A0AC-4CCA-9378-B40F5108CCBF}" sibTransId="{3F9DD784-0174-4000-A9B7-9E8B9F15FEA0}"/>
    <dgm:cxn modelId="{C163B3E8-32A7-49B6-9BF6-151E2CF8102B}" srcId="{2859D153-D888-4C4C-9D0F-D840AA83C9BA}" destId="{D4E9CB59-A5CC-429B-AF84-F2A52F77419B}" srcOrd="3" destOrd="0" parTransId="{D0657CF1-B03D-4944-AD40-A883ADCA0DAE}" sibTransId="{D5A62C61-F60E-4572-B780-947FB1D98534}"/>
    <dgm:cxn modelId="{295D3CD8-9A28-40BB-A162-177B8CFC881A}" type="presOf" srcId="{8113B015-2826-4CC9-B350-F3ED2EBD4752}" destId="{06647158-A3DF-4F29-BC20-B076C43857C9}" srcOrd="0" destOrd="0" presId="urn:microsoft.com/office/officeart/2005/8/layout/vList2"/>
    <dgm:cxn modelId="{7B4DD387-9FFC-457F-B152-8D8EFC84B914}" srcId="{2859D153-D888-4C4C-9D0F-D840AA83C9BA}" destId="{8113B015-2826-4CC9-B350-F3ED2EBD4752}" srcOrd="4" destOrd="0" parTransId="{3E72C612-3374-4039-A0D6-41646B5763D9}" sibTransId="{321E2478-D731-434C-8568-184A24B05F44}"/>
    <dgm:cxn modelId="{73DB21CE-A4E3-4B1B-B7F1-DFED6D1EF222}" type="presOf" srcId="{2859D153-D888-4C4C-9D0F-D840AA83C9BA}" destId="{2DEA6BAC-2255-4478-BFF9-662A531A54CE}" srcOrd="0" destOrd="0" presId="urn:microsoft.com/office/officeart/2005/8/layout/vList2"/>
    <dgm:cxn modelId="{1B630B75-E0C5-4221-9AD7-89F417879382}" srcId="{2859D153-D888-4C4C-9D0F-D840AA83C9BA}" destId="{73B3DD74-BBBA-410A-94C8-0CF24B6D4BBF}" srcOrd="2" destOrd="0" parTransId="{315FF84D-7C38-48FA-8F86-40BDA83950A0}" sibTransId="{5EC63506-C487-4C71-86DA-25C4B210F978}"/>
    <dgm:cxn modelId="{C89329CF-93A4-47CB-844B-7CBFB4B13D1C}" type="presParOf" srcId="{2DEA6BAC-2255-4478-BFF9-662A531A54CE}" destId="{F3A36358-2D36-4349-A706-15165B1B0E83}" srcOrd="0" destOrd="0" presId="urn:microsoft.com/office/officeart/2005/8/layout/vList2"/>
    <dgm:cxn modelId="{DFDE4172-F657-4903-9A19-32C08FEE651E}" type="presParOf" srcId="{2DEA6BAC-2255-4478-BFF9-662A531A54CE}" destId="{D9CA2CAE-5FF9-4C16-A282-E680C18334E2}" srcOrd="1" destOrd="0" presId="urn:microsoft.com/office/officeart/2005/8/layout/vList2"/>
    <dgm:cxn modelId="{D2BB8E69-FA71-4E6F-A775-6D5792F97C4D}" type="presParOf" srcId="{2DEA6BAC-2255-4478-BFF9-662A531A54CE}" destId="{1B3EC301-1AA5-4DCC-AA9F-F960BDC3CBBE}" srcOrd="2" destOrd="0" presId="urn:microsoft.com/office/officeart/2005/8/layout/vList2"/>
    <dgm:cxn modelId="{1AFDD4F5-9EE4-496F-9D8D-19443ABE222C}" type="presParOf" srcId="{2DEA6BAC-2255-4478-BFF9-662A531A54CE}" destId="{3C55228B-4C59-4CDB-8182-9D25C3A0FC9B}" srcOrd="3" destOrd="0" presId="urn:microsoft.com/office/officeart/2005/8/layout/vList2"/>
    <dgm:cxn modelId="{836D52E6-4465-459D-ACD7-24E5E061A2F4}" type="presParOf" srcId="{2DEA6BAC-2255-4478-BFF9-662A531A54CE}" destId="{1A276811-E5DB-4D85-BC93-989ED74C5C24}" srcOrd="4" destOrd="0" presId="urn:microsoft.com/office/officeart/2005/8/layout/vList2"/>
    <dgm:cxn modelId="{0FCC125C-16A2-40AA-8E13-652BF990741C}" type="presParOf" srcId="{2DEA6BAC-2255-4478-BFF9-662A531A54CE}" destId="{D14C2510-CD78-49C0-AB70-51A4E18D5391}" srcOrd="5" destOrd="0" presId="urn:microsoft.com/office/officeart/2005/8/layout/vList2"/>
    <dgm:cxn modelId="{21B70D28-AF8B-41AF-87DE-E161F22CB85C}" type="presParOf" srcId="{2DEA6BAC-2255-4478-BFF9-662A531A54CE}" destId="{78561B85-AAC4-47A8-B8DB-7519A4E77B49}" srcOrd="6" destOrd="0" presId="urn:microsoft.com/office/officeart/2005/8/layout/vList2"/>
    <dgm:cxn modelId="{1BFEED8C-A30A-4FE1-B2B9-C46EC741979A}" type="presParOf" srcId="{2DEA6BAC-2255-4478-BFF9-662A531A54CE}" destId="{921C2621-7D82-40B5-A338-132CDE489649}" srcOrd="7" destOrd="0" presId="urn:microsoft.com/office/officeart/2005/8/layout/vList2"/>
    <dgm:cxn modelId="{8AE548FB-9176-4AFD-8B96-9522A8F54ACC}" type="presParOf" srcId="{2DEA6BAC-2255-4478-BFF9-662A531A54CE}" destId="{06647158-A3DF-4F29-BC20-B076C43857C9}" srcOrd="8" destOrd="0" presId="urn:microsoft.com/office/officeart/2005/8/layout/vList2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8E3CA-1CBE-4496-80AD-A4D7FD5863F3}">
      <dgm:prSet/>
      <dgm:spPr/>
      <dgm:t>
        <a:bodyPr/>
        <a:lstStyle/>
        <a:p>
          <a:r>
            <a:rPr lang="en-US" b="0" dirty="0" smtClean="0"/>
            <a:t>Could be created declaratively in configuration file.</a:t>
          </a:r>
        </a:p>
      </dgm:t>
    </dgm:pt>
    <dgm:pt modelId="{E64C4A6E-A0AC-4CCA-9378-B40F5108CCBF}" type="parTrans" cxnId="{70F96650-A76E-46FD-A17E-723E50F16E56}">
      <dgm:prSet/>
      <dgm:spPr/>
      <dgm:t>
        <a:bodyPr/>
        <a:lstStyle/>
        <a:p>
          <a:endParaRPr lang="en-US"/>
        </a:p>
      </dgm:t>
    </dgm:pt>
    <dgm:pt modelId="{3F9DD784-0174-4000-A9B7-9E8B9F15FEA0}" type="sibTrans" cxnId="{70F96650-A76E-46FD-A17E-723E50F16E56}">
      <dgm:prSet/>
      <dgm:spPr/>
      <dgm:t>
        <a:bodyPr/>
        <a:lstStyle/>
        <a:p>
          <a:endParaRPr lang="en-US"/>
        </a:p>
      </dgm:t>
    </dgm:pt>
    <dgm:pt modelId="{FF286751-47EC-4323-B3EF-F8BE00D9C0E8}">
      <dgm:prSet/>
      <dgm:spPr/>
      <dgm:t>
        <a:bodyPr/>
        <a:lstStyle/>
        <a:p>
          <a:r>
            <a:rPr lang="en-US" b="0" dirty="0" smtClean="0"/>
            <a:t>Could be created imperatively through code.</a:t>
          </a:r>
        </a:p>
      </dgm:t>
    </dgm:pt>
    <dgm:pt modelId="{F4DB6C58-4D99-463F-ACCC-965822E34DAF}" type="parTrans" cxnId="{69D45EE9-E9E7-4BA0-A521-470A131E92B2}">
      <dgm:prSet/>
      <dgm:spPr/>
    </dgm:pt>
    <dgm:pt modelId="{A647ECF0-5851-45CB-B8CC-D5F1F5466EB2}" type="sibTrans" cxnId="{69D45EE9-E9E7-4BA0-A521-470A131E92B2}">
      <dgm:prSet/>
      <dgm:spPr/>
    </dgm:pt>
    <dgm:pt modelId="{D6AAA39A-3D27-4B82-A127-674ADA194B9E}">
      <dgm:prSet/>
      <dgm:spPr/>
      <dgm:t>
        <a:bodyPr/>
        <a:lstStyle/>
        <a:p>
          <a:r>
            <a:rPr lang="en-US" b="0" dirty="0" smtClean="0"/>
            <a:t>Any thing done through code can be done with configuration file and vice versa.</a:t>
          </a:r>
        </a:p>
      </dgm:t>
    </dgm:pt>
    <dgm:pt modelId="{8EF5C7C6-8FC4-4095-BBD8-18FAF2A5704D}" type="parTrans" cxnId="{814D42C4-271A-4B07-91B4-A6871EF286E4}">
      <dgm:prSet/>
      <dgm:spPr/>
    </dgm:pt>
    <dgm:pt modelId="{F6812610-225A-410E-965C-7D0BB023D89A}" type="sibTrans" cxnId="{814D42C4-271A-4B07-91B4-A6871EF286E4}">
      <dgm:prSet/>
      <dgm:spPr/>
    </dgm:pt>
    <dgm:pt modelId="{7BB9E20D-748B-4D52-A15A-015ED296B224}">
      <dgm:prSet/>
      <dgm:spPr/>
      <dgm:t>
        <a:bodyPr/>
        <a:lstStyle/>
        <a:p>
          <a:r>
            <a:rPr lang="en-US" b="0" dirty="0" smtClean="0"/>
            <a:t>It is considered good practice to use configuration file to specify End points. This accommodates changes without recompiling the code.</a:t>
          </a:r>
        </a:p>
      </dgm:t>
    </dgm:pt>
    <dgm:pt modelId="{3F52BC0D-A688-46C1-9C4D-586819170662}" type="parTrans" cxnId="{1C73FA1B-543D-4810-930A-A254C0AECBA6}">
      <dgm:prSet/>
      <dgm:spPr/>
    </dgm:pt>
    <dgm:pt modelId="{DD2767ED-E791-4DB2-8CF8-B6624304B790}" type="sibTrans" cxnId="{1C73FA1B-543D-4810-930A-A254C0AECBA6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36358-2D36-4349-A706-15165B1B0E83}" type="pres">
      <dgm:prSet presAssocID="{3538E3CA-1CBE-4496-80AD-A4D7FD5863F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2CAE-5FF9-4C16-A282-E680C18334E2}" type="pres">
      <dgm:prSet presAssocID="{3F9DD784-0174-4000-A9B7-9E8B9F15FEA0}" presName="spacer" presStyleCnt="0"/>
      <dgm:spPr/>
    </dgm:pt>
    <dgm:pt modelId="{18A79455-A538-4A30-AF58-EE590FBE3089}" type="pres">
      <dgm:prSet presAssocID="{FF286751-47EC-4323-B3EF-F8BE00D9C0E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B922E6-9A5B-4D57-8526-84EDACAE0040}" type="pres">
      <dgm:prSet presAssocID="{A647ECF0-5851-45CB-B8CC-D5F1F5466EB2}" presName="spacer" presStyleCnt="0"/>
      <dgm:spPr/>
    </dgm:pt>
    <dgm:pt modelId="{843CEED7-FE93-4D1B-A1C9-AE0873A57940}" type="pres">
      <dgm:prSet presAssocID="{D6AAA39A-3D27-4B82-A127-674ADA194B9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2AF6D-6175-42B0-9EEC-195EF27B30EB}" type="pres">
      <dgm:prSet presAssocID="{F6812610-225A-410E-965C-7D0BB023D89A}" presName="spacer" presStyleCnt="0"/>
      <dgm:spPr/>
    </dgm:pt>
    <dgm:pt modelId="{CA1C4CB6-6DF2-4BC1-AD6D-E34D2CEC7AA1}" type="pres">
      <dgm:prSet presAssocID="{7BB9E20D-748B-4D52-A15A-015ED296B22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9B6173-C43E-4A6A-842D-D3581557FCB1}" type="presOf" srcId="{FF286751-47EC-4323-B3EF-F8BE00D9C0E8}" destId="{18A79455-A538-4A30-AF58-EE590FBE3089}" srcOrd="0" destOrd="0" presId="urn:microsoft.com/office/officeart/2005/8/layout/vList2"/>
    <dgm:cxn modelId="{4BC8F884-B53C-476E-A691-4231C58520E5}" type="presOf" srcId="{3538E3CA-1CBE-4496-80AD-A4D7FD5863F3}" destId="{F3A36358-2D36-4349-A706-15165B1B0E83}" srcOrd="0" destOrd="0" presId="urn:microsoft.com/office/officeart/2005/8/layout/vList2"/>
    <dgm:cxn modelId="{69D45EE9-E9E7-4BA0-A521-470A131E92B2}" srcId="{2859D153-D888-4C4C-9D0F-D840AA83C9BA}" destId="{FF286751-47EC-4323-B3EF-F8BE00D9C0E8}" srcOrd="1" destOrd="0" parTransId="{F4DB6C58-4D99-463F-ACCC-965822E34DAF}" sibTransId="{A647ECF0-5851-45CB-B8CC-D5F1F5466EB2}"/>
    <dgm:cxn modelId="{1C73FA1B-543D-4810-930A-A254C0AECBA6}" srcId="{2859D153-D888-4C4C-9D0F-D840AA83C9BA}" destId="{7BB9E20D-748B-4D52-A15A-015ED296B224}" srcOrd="3" destOrd="0" parTransId="{3F52BC0D-A688-46C1-9C4D-586819170662}" sibTransId="{DD2767ED-E791-4DB2-8CF8-B6624304B790}"/>
    <dgm:cxn modelId="{9540B93B-4416-4DFE-A430-647FB0A734E7}" type="presOf" srcId="{7BB9E20D-748B-4D52-A15A-015ED296B224}" destId="{CA1C4CB6-6DF2-4BC1-AD6D-E34D2CEC7AA1}" srcOrd="0" destOrd="0" presId="urn:microsoft.com/office/officeart/2005/8/layout/vList2"/>
    <dgm:cxn modelId="{814D42C4-271A-4B07-91B4-A6871EF286E4}" srcId="{2859D153-D888-4C4C-9D0F-D840AA83C9BA}" destId="{D6AAA39A-3D27-4B82-A127-674ADA194B9E}" srcOrd="2" destOrd="0" parTransId="{8EF5C7C6-8FC4-4095-BBD8-18FAF2A5704D}" sibTransId="{F6812610-225A-410E-965C-7D0BB023D89A}"/>
    <dgm:cxn modelId="{70F96650-A76E-46FD-A17E-723E50F16E56}" srcId="{2859D153-D888-4C4C-9D0F-D840AA83C9BA}" destId="{3538E3CA-1CBE-4496-80AD-A4D7FD5863F3}" srcOrd="0" destOrd="0" parTransId="{E64C4A6E-A0AC-4CCA-9378-B40F5108CCBF}" sibTransId="{3F9DD784-0174-4000-A9B7-9E8B9F15FEA0}"/>
    <dgm:cxn modelId="{D4CF0C36-5EFB-4DEE-8E68-775A26728804}" type="presOf" srcId="{2859D153-D888-4C4C-9D0F-D840AA83C9BA}" destId="{2DEA6BAC-2255-4478-BFF9-662A531A54CE}" srcOrd="0" destOrd="0" presId="urn:microsoft.com/office/officeart/2005/8/layout/vList2"/>
    <dgm:cxn modelId="{7C3B969A-17AD-439C-8922-B0127C82B98D}" type="presOf" srcId="{D6AAA39A-3D27-4B82-A127-674ADA194B9E}" destId="{843CEED7-FE93-4D1B-A1C9-AE0873A57940}" srcOrd="0" destOrd="0" presId="urn:microsoft.com/office/officeart/2005/8/layout/vList2"/>
    <dgm:cxn modelId="{2F46411F-3F4F-4FB5-AFD9-2DF01827523A}" type="presParOf" srcId="{2DEA6BAC-2255-4478-BFF9-662A531A54CE}" destId="{F3A36358-2D36-4349-A706-15165B1B0E83}" srcOrd="0" destOrd="0" presId="urn:microsoft.com/office/officeart/2005/8/layout/vList2"/>
    <dgm:cxn modelId="{4FEC7A31-0675-40B9-9187-33FF51CD448D}" type="presParOf" srcId="{2DEA6BAC-2255-4478-BFF9-662A531A54CE}" destId="{D9CA2CAE-5FF9-4C16-A282-E680C18334E2}" srcOrd="1" destOrd="0" presId="urn:microsoft.com/office/officeart/2005/8/layout/vList2"/>
    <dgm:cxn modelId="{29191436-268C-495C-A2BB-DF10D65C4188}" type="presParOf" srcId="{2DEA6BAC-2255-4478-BFF9-662A531A54CE}" destId="{18A79455-A538-4A30-AF58-EE590FBE3089}" srcOrd="2" destOrd="0" presId="urn:microsoft.com/office/officeart/2005/8/layout/vList2"/>
    <dgm:cxn modelId="{E4FB1233-FBF2-4316-BB45-1F425E673584}" type="presParOf" srcId="{2DEA6BAC-2255-4478-BFF9-662A531A54CE}" destId="{FCB922E6-9A5B-4D57-8526-84EDACAE0040}" srcOrd="3" destOrd="0" presId="urn:microsoft.com/office/officeart/2005/8/layout/vList2"/>
    <dgm:cxn modelId="{DEE6A60D-5516-47D8-977E-F18A56C92CD3}" type="presParOf" srcId="{2DEA6BAC-2255-4478-BFF9-662A531A54CE}" destId="{843CEED7-FE93-4D1B-A1C9-AE0873A57940}" srcOrd="4" destOrd="0" presId="urn:microsoft.com/office/officeart/2005/8/layout/vList2"/>
    <dgm:cxn modelId="{EB0291A7-E82D-4C4C-8955-D9DCBA13F146}" type="presParOf" srcId="{2DEA6BAC-2255-4478-BFF9-662A531A54CE}" destId="{92B2AF6D-6175-42B0-9EEC-195EF27B30EB}" srcOrd="5" destOrd="0" presId="urn:microsoft.com/office/officeart/2005/8/layout/vList2"/>
    <dgm:cxn modelId="{AAB4C2A7-B726-49FF-AFFE-2C266DA97BF3}" type="presParOf" srcId="{2DEA6BAC-2255-4478-BFF9-662A531A54CE}" destId="{CA1C4CB6-6DF2-4BC1-AD6D-E34D2CEC7AA1}" srcOrd="6" destOrd="0" presId="urn:microsoft.com/office/officeart/2005/8/layout/vList2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8E3CA-1CBE-4496-80AD-A4D7FD5863F3}">
      <dgm:prSet/>
      <dgm:spPr/>
      <dgm:t>
        <a:bodyPr/>
        <a:lstStyle/>
        <a:p>
          <a:r>
            <a:rPr lang="en-US" b="0" smtClean="0"/>
            <a:t>For service exposed to multiple clients ; it makes sense to specify more than one End point.</a:t>
          </a:r>
          <a:endParaRPr lang="en-US" b="0" dirty="0" smtClean="0"/>
        </a:p>
      </dgm:t>
    </dgm:pt>
    <dgm:pt modelId="{E64C4A6E-A0AC-4CCA-9378-B40F5108CCBF}" type="parTrans" cxnId="{70F96650-A76E-46FD-A17E-723E50F16E56}">
      <dgm:prSet/>
      <dgm:spPr/>
      <dgm:t>
        <a:bodyPr/>
        <a:lstStyle/>
        <a:p>
          <a:endParaRPr lang="en-US"/>
        </a:p>
      </dgm:t>
    </dgm:pt>
    <dgm:pt modelId="{3F9DD784-0174-4000-A9B7-9E8B9F15FEA0}" type="sibTrans" cxnId="{70F96650-A76E-46FD-A17E-723E50F16E56}">
      <dgm:prSet/>
      <dgm:spPr/>
      <dgm:t>
        <a:bodyPr/>
        <a:lstStyle/>
        <a:p>
          <a:endParaRPr lang="en-US"/>
        </a:p>
      </dgm:t>
    </dgm:pt>
    <dgm:pt modelId="{FF286751-47EC-4323-B3EF-F8BE00D9C0E8}">
      <dgm:prSet/>
      <dgm:spPr/>
      <dgm:t>
        <a:bodyPr/>
        <a:lstStyle/>
        <a:p>
          <a:r>
            <a:rPr lang="en-US" b="0" dirty="0" smtClean="0"/>
            <a:t>This enables client to use the endpoint that is most applicable for them.</a:t>
          </a:r>
        </a:p>
      </dgm:t>
    </dgm:pt>
    <dgm:pt modelId="{F4DB6C58-4D99-463F-ACCC-965822E34DAF}" type="parTrans" cxnId="{69D45EE9-E9E7-4BA0-A521-470A131E92B2}">
      <dgm:prSet/>
      <dgm:spPr/>
    </dgm:pt>
    <dgm:pt modelId="{A647ECF0-5851-45CB-B8CC-D5F1F5466EB2}" type="sibTrans" cxnId="{69D45EE9-E9E7-4BA0-A521-470A131E92B2}">
      <dgm:prSet/>
      <dgm:spPr/>
    </dgm:pt>
    <dgm:pt modelId="{98528969-0E34-4509-915F-5644D8D6E92C}">
      <dgm:prSet/>
      <dgm:spPr/>
      <dgm:t>
        <a:bodyPr/>
        <a:lstStyle/>
        <a:p>
          <a:r>
            <a:rPr lang="en-US" b="0" dirty="0" smtClean="0"/>
            <a:t>When creating multiple endpoints each client must have unique address</a:t>
          </a:r>
        </a:p>
      </dgm:t>
    </dgm:pt>
    <dgm:pt modelId="{C11DB0E5-9011-425B-9729-1CBB6806D741}" type="parTrans" cxnId="{DF3944EE-A425-423E-953C-C0D44A4A30A8}">
      <dgm:prSet/>
      <dgm:spPr/>
    </dgm:pt>
    <dgm:pt modelId="{78BCD799-1388-407F-A9BA-447EA463EBA7}" type="sibTrans" cxnId="{DF3944EE-A425-423E-953C-C0D44A4A30A8}">
      <dgm:prSet/>
      <dgm:spPr/>
    </dgm:pt>
    <dgm:pt modelId="{B81840E4-BDD0-4D4C-8A83-8DB9AB08841A}">
      <dgm:prSet/>
      <dgm:spPr/>
      <dgm:t>
        <a:bodyPr/>
        <a:lstStyle/>
        <a:p>
          <a:r>
            <a:rPr lang="en-US" b="0" dirty="0" smtClean="0"/>
            <a:t>If two client uses the same address , error will raise at service load time.</a:t>
          </a:r>
        </a:p>
      </dgm:t>
    </dgm:pt>
    <dgm:pt modelId="{653B63AC-9AE7-4E6E-AA4C-280CB776612E}" type="parTrans" cxnId="{0AA8C345-F382-448E-A794-45C2B6722BCC}">
      <dgm:prSet/>
      <dgm:spPr/>
    </dgm:pt>
    <dgm:pt modelId="{2391AB66-B123-441F-BA59-FE4A6AA9020B}" type="sibTrans" cxnId="{0AA8C345-F382-448E-A794-45C2B6722BCC}">
      <dgm:prSet/>
      <dgm:spPr/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36358-2D36-4349-A706-15165B1B0E83}" type="pres">
      <dgm:prSet presAssocID="{3538E3CA-1CBE-4496-80AD-A4D7FD5863F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2CAE-5FF9-4C16-A282-E680C18334E2}" type="pres">
      <dgm:prSet presAssocID="{3F9DD784-0174-4000-A9B7-9E8B9F15FEA0}" presName="spacer" presStyleCnt="0"/>
      <dgm:spPr/>
    </dgm:pt>
    <dgm:pt modelId="{18A79455-A538-4A30-AF58-EE590FBE3089}" type="pres">
      <dgm:prSet presAssocID="{FF286751-47EC-4323-B3EF-F8BE00D9C0E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B922E6-9A5B-4D57-8526-84EDACAE0040}" type="pres">
      <dgm:prSet presAssocID="{A647ECF0-5851-45CB-B8CC-D5F1F5466EB2}" presName="spacer" presStyleCnt="0"/>
      <dgm:spPr/>
    </dgm:pt>
    <dgm:pt modelId="{25B433B7-0025-43E1-AB41-2D5CE5A08B4B}" type="pres">
      <dgm:prSet presAssocID="{98528969-0E34-4509-915F-5644D8D6E92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0A824-15EE-44CF-BE7B-A7129C1F5BC8}" type="pres">
      <dgm:prSet presAssocID="{78BCD799-1388-407F-A9BA-447EA463EBA7}" presName="spacer" presStyleCnt="0"/>
      <dgm:spPr/>
    </dgm:pt>
    <dgm:pt modelId="{B4491D64-BB4E-4B1B-8AA9-43DADDAA6F04}" type="pres">
      <dgm:prSet presAssocID="{B81840E4-BDD0-4D4C-8A83-8DB9AB08841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F55463-628F-4260-921E-57C9EC3BF599}" type="presOf" srcId="{B81840E4-BDD0-4D4C-8A83-8DB9AB08841A}" destId="{B4491D64-BB4E-4B1B-8AA9-43DADDAA6F04}" srcOrd="0" destOrd="0" presId="urn:microsoft.com/office/officeart/2005/8/layout/vList2"/>
    <dgm:cxn modelId="{373EF5A7-BEF8-4609-9BF0-A15F3A7DAF63}" type="presOf" srcId="{98528969-0E34-4509-915F-5644D8D6E92C}" destId="{25B433B7-0025-43E1-AB41-2D5CE5A08B4B}" srcOrd="0" destOrd="0" presId="urn:microsoft.com/office/officeart/2005/8/layout/vList2"/>
    <dgm:cxn modelId="{002C365B-6AF9-4BB9-966C-3138FBC8D2D7}" type="presOf" srcId="{2859D153-D888-4C4C-9D0F-D840AA83C9BA}" destId="{2DEA6BAC-2255-4478-BFF9-662A531A54CE}" srcOrd="0" destOrd="0" presId="urn:microsoft.com/office/officeart/2005/8/layout/vList2"/>
    <dgm:cxn modelId="{DF3944EE-A425-423E-953C-C0D44A4A30A8}" srcId="{2859D153-D888-4C4C-9D0F-D840AA83C9BA}" destId="{98528969-0E34-4509-915F-5644D8D6E92C}" srcOrd="2" destOrd="0" parTransId="{C11DB0E5-9011-425B-9729-1CBB6806D741}" sibTransId="{78BCD799-1388-407F-A9BA-447EA463EBA7}"/>
    <dgm:cxn modelId="{00A7196F-6D02-491D-A916-478630A4E060}" type="presOf" srcId="{FF286751-47EC-4323-B3EF-F8BE00D9C0E8}" destId="{18A79455-A538-4A30-AF58-EE590FBE3089}" srcOrd="0" destOrd="0" presId="urn:microsoft.com/office/officeart/2005/8/layout/vList2"/>
    <dgm:cxn modelId="{EAFF62D4-8BFF-4244-BE14-78075C813E6A}" type="presOf" srcId="{3538E3CA-1CBE-4496-80AD-A4D7FD5863F3}" destId="{F3A36358-2D36-4349-A706-15165B1B0E83}" srcOrd="0" destOrd="0" presId="urn:microsoft.com/office/officeart/2005/8/layout/vList2"/>
    <dgm:cxn modelId="{69D45EE9-E9E7-4BA0-A521-470A131E92B2}" srcId="{2859D153-D888-4C4C-9D0F-D840AA83C9BA}" destId="{FF286751-47EC-4323-B3EF-F8BE00D9C0E8}" srcOrd="1" destOrd="0" parTransId="{F4DB6C58-4D99-463F-ACCC-965822E34DAF}" sibTransId="{A647ECF0-5851-45CB-B8CC-D5F1F5466EB2}"/>
    <dgm:cxn modelId="{70F96650-A76E-46FD-A17E-723E50F16E56}" srcId="{2859D153-D888-4C4C-9D0F-D840AA83C9BA}" destId="{3538E3CA-1CBE-4496-80AD-A4D7FD5863F3}" srcOrd="0" destOrd="0" parTransId="{E64C4A6E-A0AC-4CCA-9378-B40F5108CCBF}" sibTransId="{3F9DD784-0174-4000-A9B7-9E8B9F15FEA0}"/>
    <dgm:cxn modelId="{0AA8C345-F382-448E-A794-45C2B6722BCC}" srcId="{2859D153-D888-4C4C-9D0F-D840AA83C9BA}" destId="{B81840E4-BDD0-4D4C-8A83-8DB9AB08841A}" srcOrd="3" destOrd="0" parTransId="{653B63AC-9AE7-4E6E-AA4C-280CB776612E}" sibTransId="{2391AB66-B123-441F-BA59-FE4A6AA9020B}"/>
    <dgm:cxn modelId="{56C730A9-538F-4FEB-B36B-7B531B9C3789}" type="presParOf" srcId="{2DEA6BAC-2255-4478-BFF9-662A531A54CE}" destId="{F3A36358-2D36-4349-A706-15165B1B0E83}" srcOrd="0" destOrd="0" presId="urn:microsoft.com/office/officeart/2005/8/layout/vList2"/>
    <dgm:cxn modelId="{E6F52474-D27A-414C-935F-9FF89A29AD4D}" type="presParOf" srcId="{2DEA6BAC-2255-4478-BFF9-662A531A54CE}" destId="{D9CA2CAE-5FF9-4C16-A282-E680C18334E2}" srcOrd="1" destOrd="0" presId="urn:microsoft.com/office/officeart/2005/8/layout/vList2"/>
    <dgm:cxn modelId="{123E60D3-DBFF-4FCA-B38F-F86DCC893A7F}" type="presParOf" srcId="{2DEA6BAC-2255-4478-BFF9-662A531A54CE}" destId="{18A79455-A538-4A30-AF58-EE590FBE3089}" srcOrd="2" destOrd="0" presId="urn:microsoft.com/office/officeart/2005/8/layout/vList2"/>
    <dgm:cxn modelId="{1F8DDECE-BAB0-4841-93A7-FE04D58F5C1A}" type="presParOf" srcId="{2DEA6BAC-2255-4478-BFF9-662A531A54CE}" destId="{FCB922E6-9A5B-4D57-8526-84EDACAE0040}" srcOrd="3" destOrd="0" presId="urn:microsoft.com/office/officeart/2005/8/layout/vList2"/>
    <dgm:cxn modelId="{9D2048D5-5512-4236-A743-40E4EC5AB369}" type="presParOf" srcId="{2DEA6BAC-2255-4478-BFF9-662A531A54CE}" destId="{25B433B7-0025-43E1-AB41-2D5CE5A08B4B}" srcOrd="4" destOrd="0" presId="urn:microsoft.com/office/officeart/2005/8/layout/vList2"/>
    <dgm:cxn modelId="{40B488C8-66EC-4EBD-A2FC-CA3BC2E12707}" type="presParOf" srcId="{2DEA6BAC-2255-4478-BFF9-662A531A54CE}" destId="{7450A824-15EE-44CF-BE7B-A7129C1F5BC8}" srcOrd="5" destOrd="0" presId="urn:microsoft.com/office/officeart/2005/8/layout/vList2"/>
    <dgm:cxn modelId="{F14E88E6-8210-4198-B195-6CB6CE9C3EA7}" type="presParOf" srcId="{2DEA6BAC-2255-4478-BFF9-662A531A54CE}" destId="{B4491D64-BB4E-4B1B-8AA9-43DADDAA6F04}" srcOrd="6" destOrd="0" presId="urn:microsoft.com/office/officeart/2005/8/layout/vList2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2859D153-D888-4C4C-9D0F-D840AA83C9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8E3CA-1CBE-4496-80AD-A4D7FD5863F3}">
      <dgm:prSet/>
      <dgm:spPr/>
      <dgm:t>
        <a:bodyPr/>
        <a:lstStyle/>
        <a:p>
          <a:r>
            <a:rPr lang="en-US" smtClean="0"/>
            <a:t>WCF services can not exist in void. </a:t>
          </a:r>
          <a:endParaRPr lang="en-US" b="0" dirty="0" smtClean="0"/>
        </a:p>
      </dgm:t>
    </dgm:pt>
    <dgm:pt modelId="{E64C4A6E-A0AC-4CCA-9378-B40F5108CCBF}" type="parTrans" cxnId="{70F96650-A76E-46FD-A17E-723E50F16E56}">
      <dgm:prSet/>
      <dgm:spPr/>
      <dgm:t>
        <a:bodyPr/>
        <a:lstStyle/>
        <a:p>
          <a:endParaRPr lang="en-US"/>
        </a:p>
      </dgm:t>
    </dgm:pt>
    <dgm:pt modelId="{3F9DD784-0174-4000-A9B7-9E8B9F15FEA0}" type="sibTrans" cxnId="{70F96650-A76E-46FD-A17E-723E50F16E56}">
      <dgm:prSet/>
      <dgm:spPr/>
      <dgm:t>
        <a:bodyPr/>
        <a:lstStyle/>
        <a:p>
          <a:endParaRPr lang="en-US"/>
        </a:p>
      </dgm:t>
    </dgm:pt>
    <dgm:pt modelId="{FF286751-47EC-4323-B3EF-F8BE00D9C0E8}">
      <dgm:prSet/>
      <dgm:spPr/>
      <dgm:t>
        <a:bodyPr/>
        <a:lstStyle/>
        <a:p>
          <a:r>
            <a:rPr lang="en-US" dirty="0" smtClean="0"/>
            <a:t>It must be hosted. </a:t>
          </a:r>
          <a:endParaRPr lang="en-US" b="0" dirty="0" smtClean="0"/>
        </a:p>
      </dgm:t>
    </dgm:pt>
    <dgm:pt modelId="{F4DB6C58-4D99-463F-ACCC-965822E34DAF}" type="parTrans" cxnId="{69D45EE9-E9E7-4BA0-A521-470A131E92B2}">
      <dgm:prSet/>
      <dgm:spPr/>
      <dgm:t>
        <a:bodyPr/>
        <a:lstStyle/>
        <a:p>
          <a:endParaRPr lang="en-US"/>
        </a:p>
      </dgm:t>
    </dgm:pt>
    <dgm:pt modelId="{A647ECF0-5851-45CB-B8CC-D5F1F5466EB2}" type="sibTrans" cxnId="{69D45EE9-E9E7-4BA0-A521-470A131E92B2}">
      <dgm:prSet/>
      <dgm:spPr/>
      <dgm:t>
        <a:bodyPr/>
        <a:lstStyle/>
        <a:p>
          <a:endParaRPr lang="en-US"/>
        </a:p>
      </dgm:t>
    </dgm:pt>
    <dgm:pt modelId="{98528969-0E34-4509-915F-5644D8D6E92C}">
      <dgm:prSet/>
      <dgm:spPr/>
      <dgm:t>
        <a:bodyPr/>
        <a:lstStyle/>
        <a:p>
          <a:r>
            <a:rPr lang="en-US" smtClean="0"/>
            <a:t>WCF services are hosted in windows process called host process. </a:t>
          </a:r>
          <a:endParaRPr lang="en-US" b="0" dirty="0" smtClean="0"/>
        </a:p>
      </dgm:t>
    </dgm:pt>
    <dgm:pt modelId="{C11DB0E5-9011-425B-9729-1CBB6806D741}" type="parTrans" cxnId="{DF3944EE-A425-423E-953C-C0D44A4A30A8}">
      <dgm:prSet/>
      <dgm:spPr/>
      <dgm:t>
        <a:bodyPr/>
        <a:lstStyle/>
        <a:p>
          <a:endParaRPr lang="en-US"/>
        </a:p>
      </dgm:t>
    </dgm:pt>
    <dgm:pt modelId="{78BCD799-1388-407F-A9BA-447EA463EBA7}" type="sibTrans" cxnId="{DF3944EE-A425-423E-953C-C0D44A4A30A8}">
      <dgm:prSet/>
      <dgm:spPr/>
      <dgm:t>
        <a:bodyPr/>
        <a:lstStyle/>
        <a:p>
          <a:endParaRPr lang="en-US"/>
        </a:p>
      </dgm:t>
    </dgm:pt>
    <dgm:pt modelId="{B81840E4-BDD0-4D4C-8A83-8DB9AB08841A}">
      <dgm:prSet/>
      <dgm:spPr/>
      <dgm:t>
        <a:bodyPr/>
        <a:lstStyle/>
        <a:p>
          <a:r>
            <a:rPr lang="en-US" dirty="0" smtClean="0"/>
            <a:t>A single host process  can host multiple service.</a:t>
          </a:r>
          <a:endParaRPr lang="en-US" b="0" dirty="0" smtClean="0"/>
        </a:p>
      </dgm:t>
    </dgm:pt>
    <dgm:pt modelId="{653B63AC-9AE7-4E6E-AA4C-280CB776612E}" type="parTrans" cxnId="{0AA8C345-F382-448E-A794-45C2B6722BCC}">
      <dgm:prSet/>
      <dgm:spPr/>
      <dgm:t>
        <a:bodyPr/>
        <a:lstStyle/>
        <a:p>
          <a:endParaRPr lang="en-US"/>
        </a:p>
      </dgm:t>
    </dgm:pt>
    <dgm:pt modelId="{2391AB66-B123-441F-BA59-FE4A6AA9020B}" type="sibTrans" cxnId="{0AA8C345-F382-448E-A794-45C2B6722BCC}">
      <dgm:prSet/>
      <dgm:spPr/>
      <dgm:t>
        <a:bodyPr/>
        <a:lstStyle/>
        <a:p>
          <a:endParaRPr lang="en-US"/>
        </a:p>
      </dgm:t>
    </dgm:pt>
    <dgm:pt modelId="{562ABEBF-AD0D-4A12-992A-21105F086456}">
      <dgm:prSet/>
      <dgm:spPr/>
      <dgm:t>
        <a:bodyPr/>
        <a:lstStyle/>
        <a:p>
          <a:r>
            <a:rPr lang="en-US" smtClean="0"/>
            <a:t>A same service can be hosted in multiple host process.</a:t>
          </a:r>
          <a:endParaRPr lang="en-US" b="0" dirty="0" smtClean="0"/>
        </a:p>
      </dgm:t>
    </dgm:pt>
    <dgm:pt modelId="{463F925D-64D7-4D7F-AE6C-B528C2F25427}" type="parTrans" cxnId="{C03B6EF9-B8E9-417D-BCAB-048C0FC51A5F}">
      <dgm:prSet/>
      <dgm:spPr/>
      <dgm:t>
        <a:bodyPr/>
        <a:lstStyle/>
        <a:p>
          <a:endParaRPr lang="en-US"/>
        </a:p>
      </dgm:t>
    </dgm:pt>
    <dgm:pt modelId="{6708797C-59CE-4782-B8E4-2C6A357506D2}" type="sibTrans" cxnId="{C03B6EF9-B8E9-417D-BCAB-048C0FC51A5F}">
      <dgm:prSet/>
      <dgm:spPr/>
      <dgm:t>
        <a:bodyPr/>
        <a:lstStyle/>
        <a:p>
          <a:endParaRPr lang="en-US"/>
        </a:p>
      </dgm:t>
    </dgm:pt>
    <dgm:pt modelId="{2DEA6BAC-2255-4478-BFF9-662A531A54CE}" type="pres">
      <dgm:prSet presAssocID="{2859D153-D888-4C4C-9D0F-D840AA83C9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36358-2D36-4349-A706-15165B1B0E83}" type="pres">
      <dgm:prSet presAssocID="{3538E3CA-1CBE-4496-80AD-A4D7FD5863F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2CAE-5FF9-4C16-A282-E680C18334E2}" type="pres">
      <dgm:prSet presAssocID="{3F9DD784-0174-4000-A9B7-9E8B9F15FEA0}" presName="spacer" presStyleCnt="0"/>
      <dgm:spPr/>
    </dgm:pt>
    <dgm:pt modelId="{18A79455-A538-4A30-AF58-EE590FBE3089}" type="pres">
      <dgm:prSet presAssocID="{FF286751-47EC-4323-B3EF-F8BE00D9C0E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B922E6-9A5B-4D57-8526-84EDACAE0040}" type="pres">
      <dgm:prSet presAssocID="{A647ECF0-5851-45CB-B8CC-D5F1F5466EB2}" presName="spacer" presStyleCnt="0"/>
      <dgm:spPr/>
    </dgm:pt>
    <dgm:pt modelId="{25B433B7-0025-43E1-AB41-2D5CE5A08B4B}" type="pres">
      <dgm:prSet presAssocID="{98528969-0E34-4509-915F-5644D8D6E92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0A824-15EE-44CF-BE7B-A7129C1F5BC8}" type="pres">
      <dgm:prSet presAssocID="{78BCD799-1388-407F-A9BA-447EA463EBA7}" presName="spacer" presStyleCnt="0"/>
      <dgm:spPr/>
    </dgm:pt>
    <dgm:pt modelId="{B4491D64-BB4E-4B1B-8AA9-43DADDAA6F04}" type="pres">
      <dgm:prSet presAssocID="{B81840E4-BDD0-4D4C-8A83-8DB9AB08841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B09F8-FED8-417B-8E6C-DC7BD73E21F4}" type="pres">
      <dgm:prSet presAssocID="{2391AB66-B123-441F-BA59-FE4A6AA9020B}" presName="spacer" presStyleCnt="0"/>
      <dgm:spPr/>
    </dgm:pt>
    <dgm:pt modelId="{3DD67603-0851-4D7C-85F2-05C20D929BB9}" type="pres">
      <dgm:prSet presAssocID="{562ABEBF-AD0D-4A12-992A-21105F08645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5FCE51-F4BE-4C17-9DAE-95CA80369715}" type="presOf" srcId="{FF286751-47EC-4323-B3EF-F8BE00D9C0E8}" destId="{18A79455-A538-4A30-AF58-EE590FBE3089}" srcOrd="0" destOrd="0" presId="urn:microsoft.com/office/officeart/2005/8/layout/vList2"/>
    <dgm:cxn modelId="{DF3944EE-A425-423E-953C-C0D44A4A30A8}" srcId="{2859D153-D888-4C4C-9D0F-D840AA83C9BA}" destId="{98528969-0E34-4509-915F-5644D8D6E92C}" srcOrd="2" destOrd="0" parTransId="{C11DB0E5-9011-425B-9729-1CBB6806D741}" sibTransId="{78BCD799-1388-407F-A9BA-447EA463EBA7}"/>
    <dgm:cxn modelId="{C619D54C-ADA7-479B-8E6A-32688C6A969D}" type="presOf" srcId="{3538E3CA-1CBE-4496-80AD-A4D7FD5863F3}" destId="{F3A36358-2D36-4349-A706-15165B1B0E83}" srcOrd="0" destOrd="0" presId="urn:microsoft.com/office/officeart/2005/8/layout/vList2"/>
    <dgm:cxn modelId="{69D45EE9-E9E7-4BA0-A521-470A131E92B2}" srcId="{2859D153-D888-4C4C-9D0F-D840AA83C9BA}" destId="{FF286751-47EC-4323-B3EF-F8BE00D9C0E8}" srcOrd="1" destOrd="0" parTransId="{F4DB6C58-4D99-463F-ACCC-965822E34DAF}" sibTransId="{A647ECF0-5851-45CB-B8CC-D5F1F5466EB2}"/>
    <dgm:cxn modelId="{B296C911-C209-4E88-BDF1-1A15E8D3BB64}" type="presOf" srcId="{98528969-0E34-4509-915F-5644D8D6E92C}" destId="{25B433B7-0025-43E1-AB41-2D5CE5A08B4B}" srcOrd="0" destOrd="0" presId="urn:microsoft.com/office/officeart/2005/8/layout/vList2"/>
    <dgm:cxn modelId="{C03B6EF9-B8E9-417D-BCAB-048C0FC51A5F}" srcId="{2859D153-D888-4C4C-9D0F-D840AA83C9BA}" destId="{562ABEBF-AD0D-4A12-992A-21105F086456}" srcOrd="4" destOrd="0" parTransId="{463F925D-64D7-4D7F-AE6C-B528C2F25427}" sibTransId="{6708797C-59CE-4782-B8E4-2C6A357506D2}"/>
    <dgm:cxn modelId="{B64879D1-8D8D-4B49-9D90-0E48117C2BC4}" type="presOf" srcId="{562ABEBF-AD0D-4A12-992A-21105F086456}" destId="{3DD67603-0851-4D7C-85F2-05C20D929BB9}" srcOrd="0" destOrd="0" presId="urn:microsoft.com/office/officeart/2005/8/layout/vList2"/>
    <dgm:cxn modelId="{70F96650-A76E-46FD-A17E-723E50F16E56}" srcId="{2859D153-D888-4C4C-9D0F-D840AA83C9BA}" destId="{3538E3CA-1CBE-4496-80AD-A4D7FD5863F3}" srcOrd="0" destOrd="0" parTransId="{E64C4A6E-A0AC-4CCA-9378-B40F5108CCBF}" sibTransId="{3F9DD784-0174-4000-A9B7-9E8B9F15FEA0}"/>
    <dgm:cxn modelId="{B1A9F69C-504E-453E-8E8A-AA29C43ADE6B}" type="presOf" srcId="{2859D153-D888-4C4C-9D0F-D840AA83C9BA}" destId="{2DEA6BAC-2255-4478-BFF9-662A531A54CE}" srcOrd="0" destOrd="0" presId="urn:microsoft.com/office/officeart/2005/8/layout/vList2"/>
    <dgm:cxn modelId="{DA85B072-D63A-4E69-8253-79F01AF3A314}" type="presOf" srcId="{B81840E4-BDD0-4D4C-8A83-8DB9AB08841A}" destId="{B4491D64-BB4E-4B1B-8AA9-43DADDAA6F04}" srcOrd="0" destOrd="0" presId="urn:microsoft.com/office/officeart/2005/8/layout/vList2"/>
    <dgm:cxn modelId="{0AA8C345-F382-448E-A794-45C2B6722BCC}" srcId="{2859D153-D888-4C4C-9D0F-D840AA83C9BA}" destId="{B81840E4-BDD0-4D4C-8A83-8DB9AB08841A}" srcOrd="3" destOrd="0" parTransId="{653B63AC-9AE7-4E6E-AA4C-280CB776612E}" sibTransId="{2391AB66-B123-441F-BA59-FE4A6AA9020B}"/>
    <dgm:cxn modelId="{8E9DD78D-E0E1-45D4-84EA-2F1331D867BE}" type="presParOf" srcId="{2DEA6BAC-2255-4478-BFF9-662A531A54CE}" destId="{F3A36358-2D36-4349-A706-15165B1B0E83}" srcOrd="0" destOrd="0" presId="urn:microsoft.com/office/officeart/2005/8/layout/vList2"/>
    <dgm:cxn modelId="{0D2023E0-FAD3-4433-8248-C6C0CED253D4}" type="presParOf" srcId="{2DEA6BAC-2255-4478-BFF9-662A531A54CE}" destId="{D9CA2CAE-5FF9-4C16-A282-E680C18334E2}" srcOrd="1" destOrd="0" presId="urn:microsoft.com/office/officeart/2005/8/layout/vList2"/>
    <dgm:cxn modelId="{B785588E-AA48-4E74-B500-AF15BEB4B515}" type="presParOf" srcId="{2DEA6BAC-2255-4478-BFF9-662A531A54CE}" destId="{18A79455-A538-4A30-AF58-EE590FBE3089}" srcOrd="2" destOrd="0" presId="urn:microsoft.com/office/officeart/2005/8/layout/vList2"/>
    <dgm:cxn modelId="{CA93C7CB-9883-43B0-89D5-6791BD46ADD5}" type="presParOf" srcId="{2DEA6BAC-2255-4478-BFF9-662A531A54CE}" destId="{FCB922E6-9A5B-4D57-8526-84EDACAE0040}" srcOrd="3" destOrd="0" presId="urn:microsoft.com/office/officeart/2005/8/layout/vList2"/>
    <dgm:cxn modelId="{4172FB91-A000-4772-8208-C02817D8A257}" type="presParOf" srcId="{2DEA6BAC-2255-4478-BFF9-662A531A54CE}" destId="{25B433B7-0025-43E1-AB41-2D5CE5A08B4B}" srcOrd="4" destOrd="0" presId="urn:microsoft.com/office/officeart/2005/8/layout/vList2"/>
    <dgm:cxn modelId="{4A1C3EFF-9971-49A0-BEAA-1893FACA6BFA}" type="presParOf" srcId="{2DEA6BAC-2255-4478-BFF9-662A531A54CE}" destId="{7450A824-15EE-44CF-BE7B-A7129C1F5BC8}" srcOrd="5" destOrd="0" presId="urn:microsoft.com/office/officeart/2005/8/layout/vList2"/>
    <dgm:cxn modelId="{FFF60697-35C7-41B6-BDB1-FD07CF51129E}" type="presParOf" srcId="{2DEA6BAC-2255-4478-BFF9-662A531A54CE}" destId="{B4491D64-BB4E-4B1B-8AA9-43DADDAA6F04}" srcOrd="6" destOrd="0" presId="urn:microsoft.com/office/officeart/2005/8/layout/vList2"/>
    <dgm:cxn modelId="{39E2C59B-C2C8-405A-B1E4-FC1030E6BD03}" type="presParOf" srcId="{2DEA6BAC-2255-4478-BFF9-662A531A54CE}" destId="{735B09F8-FED8-417B-8E6C-DC7BD73E21F4}" srcOrd="7" destOrd="0" presId="urn:microsoft.com/office/officeart/2005/8/layout/vList2"/>
    <dgm:cxn modelId="{23053AE1-1788-4CE8-8C56-694B7F3BCA43}" type="presParOf" srcId="{2DEA6BAC-2255-4478-BFF9-662A531A54CE}" destId="{3DD67603-0851-4D7C-85F2-05C20D929BB9}" srcOrd="8" destOrd="0" presId="urn:microsoft.com/office/officeart/2005/8/layout/vList2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6912CDA-DCA8-4C61-943C-2853BAFC306C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5BB499-0CE3-4ACE-8A0C-5B357E91FA22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 1. D</a:t>
          </a:r>
          <a:r>
            <a:rPr lang="en-US" sz="1800" dirty="0" smtClean="0"/>
            <a:t>efining Service Contract </a:t>
          </a:r>
          <a:endParaRPr lang="en-US" sz="1800" dirty="0"/>
        </a:p>
      </dgm:t>
    </dgm:pt>
    <dgm:pt modelId="{20AFD783-62E3-4FBC-A67A-053FBB301588}" type="parTrans" cxnId="{1B87BBC4-A561-4B5B-A3AC-6012AE3215F9}">
      <dgm:prSet/>
      <dgm:spPr/>
      <dgm:t>
        <a:bodyPr/>
        <a:lstStyle/>
        <a:p>
          <a:endParaRPr lang="en-US"/>
        </a:p>
      </dgm:t>
    </dgm:pt>
    <dgm:pt modelId="{94F29ED2-F858-48BB-87FA-C938256970D5}" type="sibTrans" cxnId="{1B87BBC4-A561-4B5B-A3AC-6012AE3215F9}">
      <dgm:prSet/>
      <dgm:spPr/>
      <dgm:t>
        <a:bodyPr/>
        <a:lstStyle/>
        <a:p>
          <a:endParaRPr lang="en-US"/>
        </a:p>
      </dgm:t>
    </dgm:pt>
    <dgm:pt modelId="{40457CC2-AA8D-4DA6-8E63-E80E6357C40C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 2. I</a:t>
          </a:r>
          <a:r>
            <a:rPr lang="en-US" sz="1800" dirty="0" smtClean="0"/>
            <a:t>mplementing Service Contract</a:t>
          </a:r>
          <a:endParaRPr lang="en-US" sz="1800" dirty="0"/>
        </a:p>
      </dgm:t>
    </dgm:pt>
    <dgm:pt modelId="{9381EED4-E462-44FD-A874-7EC3539EF862}" type="parTrans" cxnId="{38BC8F3F-9463-4154-8ED4-A9ED723BFDE9}">
      <dgm:prSet/>
      <dgm:spPr/>
      <dgm:t>
        <a:bodyPr/>
        <a:lstStyle/>
        <a:p>
          <a:endParaRPr lang="en-US"/>
        </a:p>
      </dgm:t>
    </dgm:pt>
    <dgm:pt modelId="{08C895BB-9029-42F5-AE02-58FE68E2BF8E}" type="sibTrans" cxnId="{38BC8F3F-9463-4154-8ED4-A9ED723BFDE9}">
      <dgm:prSet/>
      <dgm:spPr/>
      <dgm:t>
        <a:bodyPr/>
        <a:lstStyle/>
        <a:p>
          <a:endParaRPr lang="en-US"/>
        </a:p>
      </dgm:t>
    </dgm:pt>
    <dgm:pt modelId="{1AEB2AE8-3B4C-44A5-A8BC-8A85BCD25F21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3. C</a:t>
          </a:r>
          <a:r>
            <a:rPr lang="en-US" sz="1800" dirty="0" smtClean="0"/>
            <a:t>onfiguring Services</a:t>
          </a:r>
          <a:endParaRPr lang="en-US" sz="1800" dirty="0"/>
        </a:p>
      </dgm:t>
    </dgm:pt>
    <dgm:pt modelId="{B549C468-690D-4A8E-96FA-2FC03259B031}" type="parTrans" cxnId="{6FAC329C-7850-437A-8514-A1162452E4D5}">
      <dgm:prSet/>
      <dgm:spPr/>
      <dgm:t>
        <a:bodyPr/>
        <a:lstStyle/>
        <a:p>
          <a:endParaRPr lang="en-US"/>
        </a:p>
      </dgm:t>
    </dgm:pt>
    <dgm:pt modelId="{F89D8BB6-2070-4CAF-9197-B1CE5AF2752E}" type="sibTrans" cxnId="{6FAC329C-7850-437A-8514-A1162452E4D5}">
      <dgm:prSet/>
      <dgm:spPr/>
      <dgm:t>
        <a:bodyPr/>
        <a:lstStyle/>
        <a:p>
          <a:endParaRPr lang="en-US"/>
        </a:p>
      </dgm:t>
    </dgm:pt>
    <dgm:pt modelId="{693C117A-4CD5-4438-AE62-E39BD31B2ADB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4. H</a:t>
          </a:r>
          <a:r>
            <a:rPr lang="en-US" sz="1800" dirty="0" smtClean="0"/>
            <a:t>osting Services</a:t>
          </a:r>
          <a:endParaRPr lang="en-US" sz="1800" dirty="0"/>
        </a:p>
      </dgm:t>
    </dgm:pt>
    <dgm:pt modelId="{10A21688-2BBE-441C-AFA5-580A5E71E67E}" type="parTrans" cxnId="{A19E6EAC-E1EC-40D6-BC4F-8D382A287CE0}">
      <dgm:prSet/>
      <dgm:spPr/>
      <dgm:t>
        <a:bodyPr/>
        <a:lstStyle/>
        <a:p>
          <a:endParaRPr lang="en-US"/>
        </a:p>
      </dgm:t>
    </dgm:pt>
    <dgm:pt modelId="{D0D2C4CD-1450-4031-8E29-8755444E4838}" type="sibTrans" cxnId="{A19E6EAC-E1EC-40D6-BC4F-8D382A287CE0}">
      <dgm:prSet/>
      <dgm:spPr/>
      <dgm:t>
        <a:bodyPr/>
        <a:lstStyle/>
        <a:p>
          <a:endParaRPr lang="en-US"/>
        </a:p>
      </dgm:t>
    </dgm:pt>
    <dgm:pt modelId="{07803473-D31C-4EE7-9514-541C3FB20CF9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5 . B</a:t>
          </a:r>
          <a:r>
            <a:rPr lang="en-US" sz="1800" dirty="0" smtClean="0"/>
            <a:t>uilding Clients </a:t>
          </a:r>
          <a:endParaRPr lang="en-US" sz="1800" dirty="0"/>
        </a:p>
      </dgm:t>
    </dgm:pt>
    <dgm:pt modelId="{C9274A7E-58D5-495E-B1DF-6A8365F5953A}" type="parTrans" cxnId="{2552D450-FCC4-48AC-AD25-2DDF9E334308}">
      <dgm:prSet/>
      <dgm:spPr/>
      <dgm:t>
        <a:bodyPr/>
        <a:lstStyle/>
        <a:p>
          <a:endParaRPr lang="en-US"/>
        </a:p>
      </dgm:t>
    </dgm:pt>
    <dgm:pt modelId="{B890E069-281A-47C8-9E61-D8884958AC08}" type="sibTrans" cxnId="{2552D450-FCC4-48AC-AD25-2DDF9E334308}">
      <dgm:prSet/>
      <dgm:spPr/>
      <dgm:t>
        <a:bodyPr/>
        <a:lstStyle/>
        <a:p>
          <a:endParaRPr lang="en-US"/>
        </a:p>
      </dgm:t>
    </dgm:pt>
    <dgm:pt modelId="{45ED31E2-C19E-402D-93ED-D6A285E35F55}" type="pres">
      <dgm:prSet presAssocID="{E6912CDA-DCA8-4C61-943C-2853BAFC306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E61B9A-75A4-489F-B1A5-57114EE39D0A}" type="pres">
      <dgm:prSet presAssocID="{925BB499-0CE3-4ACE-8A0C-5B357E91FA2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976D7-01AC-4C2F-B6E9-3DFBD1E17806}" type="pres">
      <dgm:prSet presAssocID="{94F29ED2-F858-48BB-87FA-C938256970D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8344A101-D756-4280-A146-49141E50B181}" type="pres">
      <dgm:prSet presAssocID="{94F29ED2-F858-48BB-87FA-C938256970D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0A227C8-9A8C-445E-A737-F13E9A406E52}" type="pres">
      <dgm:prSet presAssocID="{40457CC2-AA8D-4DA6-8E63-E80E6357C40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C1B013-D0BC-49EB-9A29-792EDC6C8E10}" type="pres">
      <dgm:prSet presAssocID="{08C895BB-9029-42F5-AE02-58FE68E2BF8E}" presName="sibTrans" presStyleLbl="sibTrans2D1" presStyleIdx="1" presStyleCnt="5"/>
      <dgm:spPr/>
      <dgm:t>
        <a:bodyPr/>
        <a:lstStyle/>
        <a:p>
          <a:endParaRPr lang="en-US"/>
        </a:p>
      </dgm:t>
    </dgm:pt>
    <dgm:pt modelId="{F1355FB5-875F-4412-800D-1BD1C9677961}" type="pres">
      <dgm:prSet presAssocID="{08C895BB-9029-42F5-AE02-58FE68E2BF8E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4363848-2B6D-4E7F-8898-2CF772D944E5}" type="pres">
      <dgm:prSet presAssocID="{1AEB2AE8-3B4C-44A5-A8BC-8A85BCD25F2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0E4A0A-D9FA-4048-AE38-FBAA7A69A45F}" type="pres">
      <dgm:prSet presAssocID="{F89D8BB6-2070-4CAF-9197-B1CE5AF2752E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B003F89-6538-458B-8FC6-0EA542348C15}" type="pres">
      <dgm:prSet presAssocID="{F89D8BB6-2070-4CAF-9197-B1CE5AF2752E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8E4B49E-7B3A-4281-9CDA-1CCB9ECBC725}" type="pres">
      <dgm:prSet presAssocID="{693C117A-4CD5-4438-AE62-E39BD31B2AD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9C420-389D-4237-8CE8-FCF2593EB8BF}" type="pres">
      <dgm:prSet presAssocID="{D0D2C4CD-1450-4031-8E29-8755444E483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745E2404-C8F1-4F9C-93BA-7A37C2DE0E6A}" type="pres">
      <dgm:prSet presAssocID="{D0D2C4CD-1450-4031-8E29-8755444E4838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F7FCB748-A0B9-4A9F-9BBC-8A6D3E8463A4}" type="pres">
      <dgm:prSet presAssocID="{07803473-D31C-4EE7-9514-541C3FB20CF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99F9C-C794-4636-B66C-06B3CD647613}" type="pres">
      <dgm:prSet presAssocID="{B890E069-281A-47C8-9E61-D8884958AC08}" presName="sibTrans" presStyleLbl="sibTrans2D1" presStyleIdx="4" presStyleCnt="5"/>
      <dgm:spPr/>
      <dgm:t>
        <a:bodyPr/>
        <a:lstStyle/>
        <a:p>
          <a:endParaRPr lang="en-US"/>
        </a:p>
      </dgm:t>
    </dgm:pt>
    <dgm:pt modelId="{217A0E1D-545E-48E9-8EEA-37F100079734}" type="pres">
      <dgm:prSet presAssocID="{B890E069-281A-47C8-9E61-D8884958AC08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4D3F68A2-9F33-46E1-912C-358DF4D5DCF2}" type="presOf" srcId="{B890E069-281A-47C8-9E61-D8884958AC08}" destId="{46499F9C-C794-4636-B66C-06B3CD647613}" srcOrd="0" destOrd="0" presId="urn:microsoft.com/office/officeart/2005/8/layout/cycle2"/>
    <dgm:cxn modelId="{066C8EBF-3FD6-4930-898A-5482CE71954C}" type="presOf" srcId="{08C895BB-9029-42F5-AE02-58FE68E2BF8E}" destId="{F1355FB5-875F-4412-800D-1BD1C9677961}" srcOrd="1" destOrd="0" presId="urn:microsoft.com/office/officeart/2005/8/layout/cycle2"/>
    <dgm:cxn modelId="{EE790218-2EB4-4E22-A5F8-CAB74A0E0DC0}" type="presOf" srcId="{40457CC2-AA8D-4DA6-8E63-E80E6357C40C}" destId="{A0A227C8-9A8C-445E-A737-F13E9A406E52}" srcOrd="0" destOrd="0" presId="urn:microsoft.com/office/officeart/2005/8/layout/cycle2"/>
    <dgm:cxn modelId="{2552D450-FCC4-48AC-AD25-2DDF9E334308}" srcId="{E6912CDA-DCA8-4C61-943C-2853BAFC306C}" destId="{07803473-D31C-4EE7-9514-541C3FB20CF9}" srcOrd="4" destOrd="0" parTransId="{C9274A7E-58D5-495E-B1DF-6A8365F5953A}" sibTransId="{B890E069-281A-47C8-9E61-D8884958AC08}"/>
    <dgm:cxn modelId="{28AEF897-0078-44D3-9E1A-599A5E578356}" type="presOf" srcId="{E6912CDA-DCA8-4C61-943C-2853BAFC306C}" destId="{45ED31E2-C19E-402D-93ED-D6A285E35F55}" srcOrd="0" destOrd="0" presId="urn:microsoft.com/office/officeart/2005/8/layout/cycle2"/>
    <dgm:cxn modelId="{1B87BBC4-A561-4B5B-A3AC-6012AE3215F9}" srcId="{E6912CDA-DCA8-4C61-943C-2853BAFC306C}" destId="{925BB499-0CE3-4ACE-8A0C-5B357E91FA22}" srcOrd="0" destOrd="0" parTransId="{20AFD783-62E3-4FBC-A67A-053FBB301588}" sibTransId="{94F29ED2-F858-48BB-87FA-C938256970D5}"/>
    <dgm:cxn modelId="{ED76F64E-A884-4222-8070-19722A8DC01F}" type="presOf" srcId="{D0D2C4CD-1450-4031-8E29-8755444E4838}" destId="{4E19C420-389D-4237-8CE8-FCF2593EB8BF}" srcOrd="0" destOrd="0" presId="urn:microsoft.com/office/officeart/2005/8/layout/cycle2"/>
    <dgm:cxn modelId="{A19E6EAC-E1EC-40D6-BC4F-8D382A287CE0}" srcId="{E6912CDA-DCA8-4C61-943C-2853BAFC306C}" destId="{693C117A-4CD5-4438-AE62-E39BD31B2ADB}" srcOrd="3" destOrd="0" parTransId="{10A21688-2BBE-441C-AFA5-580A5E71E67E}" sibTransId="{D0D2C4CD-1450-4031-8E29-8755444E4838}"/>
    <dgm:cxn modelId="{320ACBF2-BE0F-47E7-A630-1002890BAECA}" type="presOf" srcId="{08C895BB-9029-42F5-AE02-58FE68E2BF8E}" destId="{0CC1B013-D0BC-49EB-9A29-792EDC6C8E10}" srcOrd="0" destOrd="0" presId="urn:microsoft.com/office/officeart/2005/8/layout/cycle2"/>
    <dgm:cxn modelId="{897DDA9D-0739-4865-BCE9-1352FA90ACBE}" type="presOf" srcId="{1AEB2AE8-3B4C-44A5-A8BC-8A85BCD25F21}" destId="{F4363848-2B6D-4E7F-8898-2CF772D944E5}" srcOrd="0" destOrd="0" presId="urn:microsoft.com/office/officeart/2005/8/layout/cycle2"/>
    <dgm:cxn modelId="{07CC2E4B-08D0-4FFE-8F84-6CE9E90D6594}" type="presOf" srcId="{B890E069-281A-47C8-9E61-D8884958AC08}" destId="{217A0E1D-545E-48E9-8EEA-37F100079734}" srcOrd="1" destOrd="0" presId="urn:microsoft.com/office/officeart/2005/8/layout/cycle2"/>
    <dgm:cxn modelId="{E04664CC-E954-4B5D-B6B1-C282FEB0BFA4}" type="presOf" srcId="{F89D8BB6-2070-4CAF-9197-B1CE5AF2752E}" destId="{9B003F89-6538-458B-8FC6-0EA542348C15}" srcOrd="1" destOrd="0" presId="urn:microsoft.com/office/officeart/2005/8/layout/cycle2"/>
    <dgm:cxn modelId="{84A5D427-4A18-4FAE-80B9-94E6D0A2453C}" type="presOf" srcId="{F89D8BB6-2070-4CAF-9197-B1CE5AF2752E}" destId="{430E4A0A-D9FA-4048-AE38-FBAA7A69A45F}" srcOrd="0" destOrd="0" presId="urn:microsoft.com/office/officeart/2005/8/layout/cycle2"/>
    <dgm:cxn modelId="{5B36A531-1D45-4B60-A99C-FD770E307912}" type="presOf" srcId="{94F29ED2-F858-48BB-87FA-C938256970D5}" destId="{8344A101-D756-4280-A146-49141E50B181}" srcOrd="1" destOrd="0" presId="urn:microsoft.com/office/officeart/2005/8/layout/cycle2"/>
    <dgm:cxn modelId="{F609ABA4-20CD-405C-A39E-2B1DF27666D5}" type="presOf" srcId="{07803473-D31C-4EE7-9514-541C3FB20CF9}" destId="{F7FCB748-A0B9-4A9F-9BBC-8A6D3E8463A4}" srcOrd="0" destOrd="0" presId="urn:microsoft.com/office/officeart/2005/8/layout/cycle2"/>
    <dgm:cxn modelId="{38BC8F3F-9463-4154-8ED4-A9ED723BFDE9}" srcId="{E6912CDA-DCA8-4C61-943C-2853BAFC306C}" destId="{40457CC2-AA8D-4DA6-8E63-E80E6357C40C}" srcOrd="1" destOrd="0" parTransId="{9381EED4-E462-44FD-A874-7EC3539EF862}" sibTransId="{08C895BB-9029-42F5-AE02-58FE68E2BF8E}"/>
    <dgm:cxn modelId="{F05D9270-C1F1-43BA-8B88-1C9B2514710A}" type="presOf" srcId="{94F29ED2-F858-48BB-87FA-C938256970D5}" destId="{FB0976D7-01AC-4C2F-B6E9-3DFBD1E17806}" srcOrd="0" destOrd="0" presId="urn:microsoft.com/office/officeart/2005/8/layout/cycle2"/>
    <dgm:cxn modelId="{6FAC329C-7850-437A-8514-A1162452E4D5}" srcId="{E6912CDA-DCA8-4C61-943C-2853BAFC306C}" destId="{1AEB2AE8-3B4C-44A5-A8BC-8A85BCD25F21}" srcOrd="2" destOrd="0" parTransId="{B549C468-690D-4A8E-96FA-2FC03259B031}" sibTransId="{F89D8BB6-2070-4CAF-9197-B1CE5AF2752E}"/>
    <dgm:cxn modelId="{E30DF5ED-80DC-4396-B26D-B52F49A610FF}" type="presOf" srcId="{D0D2C4CD-1450-4031-8E29-8755444E4838}" destId="{745E2404-C8F1-4F9C-93BA-7A37C2DE0E6A}" srcOrd="1" destOrd="0" presId="urn:microsoft.com/office/officeart/2005/8/layout/cycle2"/>
    <dgm:cxn modelId="{503887D3-6904-4E0D-B2B2-8BA353AFB347}" type="presOf" srcId="{693C117A-4CD5-4438-AE62-E39BD31B2ADB}" destId="{18E4B49E-7B3A-4281-9CDA-1CCB9ECBC725}" srcOrd="0" destOrd="0" presId="urn:microsoft.com/office/officeart/2005/8/layout/cycle2"/>
    <dgm:cxn modelId="{238A3B0E-6124-4FB6-8F10-8172D4ABF9BC}" type="presOf" srcId="{925BB499-0CE3-4ACE-8A0C-5B357E91FA22}" destId="{DAE61B9A-75A4-489F-B1A5-57114EE39D0A}" srcOrd="0" destOrd="0" presId="urn:microsoft.com/office/officeart/2005/8/layout/cycle2"/>
    <dgm:cxn modelId="{1CA888B8-2C40-4887-886D-7ECF80BD605A}" type="presParOf" srcId="{45ED31E2-C19E-402D-93ED-D6A285E35F55}" destId="{DAE61B9A-75A4-489F-B1A5-57114EE39D0A}" srcOrd="0" destOrd="0" presId="urn:microsoft.com/office/officeart/2005/8/layout/cycle2"/>
    <dgm:cxn modelId="{7EEEF49C-FA04-44C5-B1AD-29F5D15A5145}" type="presParOf" srcId="{45ED31E2-C19E-402D-93ED-D6A285E35F55}" destId="{FB0976D7-01AC-4C2F-B6E9-3DFBD1E17806}" srcOrd="1" destOrd="0" presId="urn:microsoft.com/office/officeart/2005/8/layout/cycle2"/>
    <dgm:cxn modelId="{103F0006-6000-4103-B725-B855E0202D52}" type="presParOf" srcId="{FB0976D7-01AC-4C2F-B6E9-3DFBD1E17806}" destId="{8344A101-D756-4280-A146-49141E50B181}" srcOrd="0" destOrd="0" presId="urn:microsoft.com/office/officeart/2005/8/layout/cycle2"/>
    <dgm:cxn modelId="{8A0556DC-7B94-407D-9045-931DC4097D6D}" type="presParOf" srcId="{45ED31E2-C19E-402D-93ED-D6A285E35F55}" destId="{A0A227C8-9A8C-445E-A737-F13E9A406E52}" srcOrd="2" destOrd="0" presId="urn:microsoft.com/office/officeart/2005/8/layout/cycle2"/>
    <dgm:cxn modelId="{D6FAD469-B16C-4E6D-8421-803471761567}" type="presParOf" srcId="{45ED31E2-C19E-402D-93ED-D6A285E35F55}" destId="{0CC1B013-D0BC-49EB-9A29-792EDC6C8E10}" srcOrd="3" destOrd="0" presId="urn:microsoft.com/office/officeart/2005/8/layout/cycle2"/>
    <dgm:cxn modelId="{53DC2E7D-B217-4E22-83C8-246AA07E715C}" type="presParOf" srcId="{0CC1B013-D0BC-49EB-9A29-792EDC6C8E10}" destId="{F1355FB5-875F-4412-800D-1BD1C9677961}" srcOrd="0" destOrd="0" presId="urn:microsoft.com/office/officeart/2005/8/layout/cycle2"/>
    <dgm:cxn modelId="{48867044-1536-455D-8BE5-C23CA0379198}" type="presParOf" srcId="{45ED31E2-C19E-402D-93ED-D6A285E35F55}" destId="{F4363848-2B6D-4E7F-8898-2CF772D944E5}" srcOrd="4" destOrd="0" presId="urn:microsoft.com/office/officeart/2005/8/layout/cycle2"/>
    <dgm:cxn modelId="{985EFA3C-1BA6-484C-9F24-E32376230201}" type="presParOf" srcId="{45ED31E2-C19E-402D-93ED-D6A285E35F55}" destId="{430E4A0A-D9FA-4048-AE38-FBAA7A69A45F}" srcOrd="5" destOrd="0" presId="urn:microsoft.com/office/officeart/2005/8/layout/cycle2"/>
    <dgm:cxn modelId="{E3356033-2C08-4700-BCFA-5D0BAE32F31A}" type="presParOf" srcId="{430E4A0A-D9FA-4048-AE38-FBAA7A69A45F}" destId="{9B003F89-6538-458B-8FC6-0EA542348C15}" srcOrd="0" destOrd="0" presId="urn:microsoft.com/office/officeart/2005/8/layout/cycle2"/>
    <dgm:cxn modelId="{0A9AF0A0-2F27-4C28-B5A2-DF19DE6212E5}" type="presParOf" srcId="{45ED31E2-C19E-402D-93ED-D6A285E35F55}" destId="{18E4B49E-7B3A-4281-9CDA-1CCB9ECBC725}" srcOrd="6" destOrd="0" presId="urn:microsoft.com/office/officeart/2005/8/layout/cycle2"/>
    <dgm:cxn modelId="{06CE325D-5637-4BB2-9516-C89147F9A47E}" type="presParOf" srcId="{45ED31E2-C19E-402D-93ED-D6A285E35F55}" destId="{4E19C420-389D-4237-8CE8-FCF2593EB8BF}" srcOrd="7" destOrd="0" presId="urn:microsoft.com/office/officeart/2005/8/layout/cycle2"/>
    <dgm:cxn modelId="{73D822C1-E190-4007-ADEB-8589DAC0111B}" type="presParOf" srcId="{4E19C420-389D-4237-8CE8-FCF2593EB8BF}" destId="{745E2404-C8F1-4F9C-93BA-7A37C2DE0E6A}" srcOrd="0" destOrd="0" presId="urn:microsoft.com/office/officeart/2005/8/layout/cycle2"/>
    <dgm:cxn modelId="{C04DDE1D-DC83-4D8B-9D44-C788F9DA36DC}" type="presParOf" srcId="{45ED31E2-C19E-402D-93ED-D6A285E35F55}" destId="{F7FCB748-A0B9-4A9F-9BBC-8A6D3E8463A4}" srcOrd="8" destOrd="0" presId="urn:microsoft.com/office/officeart/2005/8/layout/cycle2"/>
    <dgm:cxn modelId="{C4A2E477-DA2E-43B9-8647-0070CA3F16E9}" type="presParOf" srcId="{45ED31E2-C19E-402D-93ED-D6A285E35F55}" destId="{46499F9C-C794-4636-B66C-06B3CD647613}" srcOrd="9" destOrd="0" presId="urn:microsoft.com/office/officeart/2005/8/layout/cycle2"/>
    <dgm:cxn modelId="{9B424AE1-BB57-47B4-8DAB-3A7EE5F2C6ED}" type="presParOf" srcId="{46499F9C-C794-4636-B66C-06B3CD647613}" destId="{217A0E1D-545E-48E9-8EEA-37F100079734}" srcOrd="0" destOrd="0" presId="urn:microsoft.com/office/officeart/2005/8/layout/cycle2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139208"/>
          <a:ext cx="8351523" cy="1272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Service Oriented programming model to develop connected applications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62141" y="201349"/>
        <a:ext cx="8227241" cy="1148678"/>
      </dsp:txXfrm>
    </dsp:sp>
    <dsp:sp modelId="{0B424AC1-BD9F-48AE-BA7C-C8561D248DF0}">
      <dsp:nvSpPr>
        <dsp:cNvPr id="0" name=""/>
        <dsp:cNvSpPr/>
      </dsp:nvSpPr>
      <dsp:spPr>
        <a:xfrm>
          <a:off x="0" y="1611420"/>
          <a:ext cx="8351523" cy="1272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SDK to develop and deploy services on windows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62141" y="1673561"/>
        <a:ext cx="8227241" cy="1148678"/>
      </dsp:txXfrm>
    </dsp:sp>
    <dsp:sp modelId="{DC2A3031-9AAF-4DAC-846D-4B09CFDA6EC6}">
      <dsp:nvSpPr>
        <dsp:cNvPr id="0" name=""/>
        <dsp:cNvSpPr/>
      </dsp:nvSpPr>
      <dsp:spPr>
        <a:xfrm>
          <a:off x="0" y="2976540"/>
          <a:ext cx="8351523" cy="12729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Unifies the existing suite of </a:t>
          </a:r>
          <a:r>
            <a:rPr lang="en-US" sz="3200" kern="1200" dirty="0" err="1" smtClean="0">
              <a:solidFill>
                <a:schemeClr val="bg1"/>
              </a:solidFill>
            </a:rPr>
            <a:t>.Net</a:t>
          </a:r>
          <a:r>
            <a:rPr lang="en-US" sz="3200" kern="1200" dirty="0" smtClean="0">
              <a:solidFill>
                <a:schemeClr val="bg1"/>
              </a:solidFill>
            </a:rPr>
            <a:t> distributed technologies into a single programming model</a:t>
          </a:r>
          <a:r>
            <a:rPr lang="en-US" sz="3200" kern="1200" dirty="0" smtClean="0">
              <a:solidFill>
                <a:schemeClr val="tx2"/>
              </a:solidFill>
            </a:rPr>
            <a:t>. </a:t>
          </a:r>
          <a:endParaRPr lang="en-US" sz="3200" kern="1200" dirty="0"/>
        </a:p>
      </dsp:txBody>
      <dsp:txXfrm>
        <a:off x="62141" y="3038681"/>
        <a:ext cx="8227241" cy="1148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97861-A5B6-4F14-9BBB-5F03921C2568}">
      <dsp:nvSpPr>
        <dsp:cNvPr id="0" name=""/>
        <dsp:cNvSpPr/>
      </dsp:nvSpPr>
      <dsp:spPr>
        <a:xfrm>
          <a:off x="2339821" y="178320"/>
          <a:ext cx="3538983" cy="122904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55688-1F1B-4502-AEF8-85251729BE0B}">
      <dsp:nvSpPr>
        <dsp:cNvPr id="0" name=""/>
        <dsp:cNvSpPr/>
      </dsp:nvSpPr>
      <dsp:spPr>
        <a:xfrm>
          <a:off x="3771875" y="3187828"/>
          <a:ext cx="685849" cy="43894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7AC1D-E948-41F9-816C-71B1FC3F961D}">
      <dsp:nvSpPr>
        <dsp:cNvPr id="0" name=""/>
        <dsp:cNvSpPr/>
      </dsp:nvSpPr>
      <dsp:spPr>
        <a:xfrm>
          <a:off x="2468761" y="3538983"/>
          <a:ext cx="3292077" cy="823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End Point</a:t>
          </a:r>
          <a:endParaRPr lang="en-US" sz="3600" b="1" kern="1200" dirty="0"/>
        </a:p>
      </dsp:txBody>
      <dsp:txXfrm>
        <a:off x="2468761" y="3538983"/>
        <a:ext cx="3292077" cy="823019"/>
      </dsp:txXfrm>
    </dsp:sp>
    <dsp:sp modelId="{DED727EE-BCF7-41DC-878F-D67C3BE6ED02}">
      <dsp:nvSpPr>
        <dsp:cNvPr id="0" name=""/>
        <dsp:cNvSpPr/>
      </dsp:nvSpPr>
      <dsp:spPr>
        <a:xfrm>
          <a:off x="3626475" y="1502284"/>
          <a:ext cx="1234529" cy="12345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0000"/>
              </a:solidFill>
            </a:rPr>
            <a:t>B</a:t>
          </a:r>
          <a:r>
            <a:rPr lang="en-US" sz="1600" kern="1200" dirty="0" smtClean="0"/>
            <a:t>inding</a:t>
          </a:r>
          <a:endParaRPr lang="en-US" sz="1600" kern="1200" dirty="0"/>
        </a:p>
      </dsp:txBody>
      <dsp:txXfrm>
        <a:off x="3807268" y="1683077"/>
        <a:ext cx="872943" cy="872943"/>
      </dsp:txXfrm>
    </dsp:sp>
    <dsp:sp modelId="{5E90E224-7FAE-4552-9C99-74B1DD07D675}">
      <dsp:nvSpPr>
        <dsp:cNvPr id="0" name=""/>
        <dsp:cNvSpPr/>
      </dsp:nvSpPr>
      <dsp:spPr>
        <a:xfrm>
          <a:off x="2743100" y="576113"/>
          <a:ext cx="1234529" cy="12345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0000"/>
              </a:solidFill>
            </a:rPr>
            <a:t>A</a:t>
          </a:r>
          <a:r>
            <a:rPr lang="en-US" sz="1600" kern="1200" dirty="0" smtClean="0"/>
            <a:t>ddress</a:t>
          </a:r>
          <a:endParaRPr lang="en-US" sz="1600" kern="1200" dirty="0"/>
        </a:p>
      </dsp:txBody>
      <dsp:txXfrm>
        <a:off x="2923893" y="756906"/>
        <a:ext cx="872943" cy="872943"/>
      </dsp:txXfrm>
    </dsp:sp>
    <dsp:sp modelId="{954886FD-0D95-40BB-9848-3A3BA283B3EE}">
      <dsp:nvSpPr>
        <dsp:cNvPr id="0" name=""/>
        <dsp:cNvSpPr/>
      </dsp:nvSpPr>
      <dsp:spPr>
        <a:xfrm>
          <a:off x="4005064" y="277631"/>
          <a:ext cx="1234529" cy="12345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FF0000"/>
              </a:solidFill>
            </a:rPr>
            <a:t>C</a:t>
          </a:r>
          <a:r>
            <a:rPr lang="en-US" sz="1600" kern="1200" dirty="0" smtClean="0"/>
            <a:t>ontracts</a:t>
          </a:r>
          <a:endParaRPr lang="en-US" sz="1600" kern="1200" dirty="0"/>
        </a:p>
      </dsp:txBody>
      <dsp:txXfrm>
        <a:off x="4185857" y="458424"/>
        <a:ext cx="872943" cy="872943"/>
      </dsp:txXfrm>
    </dsp:sp>
    <dsp:sp modelId="{E1C75054-5EFA-4D3E-A526-09386BE864DB}">
      <dsp:nvSpPr>
        <dsp:cNvPr id="0" name=""/>
        <dsp:cNvSpPr/>
      </dsp:nvSpPr>
      <dsp:spPr>
        <a:xfrm>
          <a:off x="2194421" y="27433"/>
          <a:ext cx="3840757" cy="307260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5A1E1-0967-4458-8A87-B708F98BDB32}">
      <dsp:nvSpPr>
        <dsp:cNvPr id="0" name=""/>
        <dsp:cNvSpPr/>
      </dsp:nvSpPr>
      <dsp:spPr>
        <a:xfrm rot="5400000">
          <a:off x="-255366" y="256932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ADDRESS</a:t>
          </a:r>
        </a:p>
      </dsp:txBody>
      <dsp:txXfrm rot="-5400000">
        <a:off x="1" y="597422"/>
        <a:ext cx="1191711" cy="510733"/>
      </dsp:txXfrm>
    </dsp:sp>
    <dsp:sp modelId="{E8460BE4-4D0A-42EA-BFCB-08847609C672}">
      <dsp:nvSpPr>
        <dsp:cNvPr id="0" name=""/>
        <dsp:cNvSpPr/>
      </dsp:nvSpPr>
      <dsp:spPr>
        <a:xfrm rot="5400000">
          <a:off x="4157361" y="-2964083"/>
          <a:ext cx="1106589" cy="7037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500" kern="1200"/>
            <a:t>Where</a:t>
          </a:r>
        </a:p>
      </dsp:txBody>
      <dsp:txXfrm rot="-5400000">
        <a:off x="1191712" y="55585"/>
        <a:ext cx="6983869" cy="998551"/>
      </dsp:txXfrm>
    </dsp:sp>
    <dsp:sp modelId="{2E3259F0-2F39-4624-BE85-8B847FF68075}">
      <dsp:nvSpPr>
        <dsp:cNvPr id="0" name=""/>
        <dsp:cNvSpPr/>
      </dsp:nvSpPr>
      <dsp:spPr>
        <a:xfrm rot="5400000">
          <a:off x="-255366" y="1766344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BINDING</a:t>
          </a:r>
        </a:p>
      </dsp:txBody>
      <dsp:txXfrm rot="-5400000">
        <a:off x="1" y="2106834"/>
        <a:ext cx="1191711" cy="510733"/>
      </dsp:txXfrm>
    </dsp:sp>
    <dsp:sp modelId="{D64DA891-CC39-4162-BE87-DD7314226A51}">
      <dsp:nvSpPr>
        <dsp:cNvPr id="0" name=""/>
        <dsp:cNvSpPr/>
      </dsp:nvSpPr>
      <dsp:spPr>
        <a:xfrm rot="5400000">
          <a:off x="4157361" y="-1454672"/>
          <a:ext cx="1106589" cy="7037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500" kern="1200"/>
            <a:t>How</a:t>
          </a:r>
        </a:p>
      </dsp:txBody>
      <dsp:txXfrm rot="-5400000">
        <a:off x="1191712" y="1564996"/>
        <a:ext cx="6983869" cy="998551"/>
      </dsp:txXfrm>
    </dsp:sp>
    <dsp:sp modelId="{D3AF0687-6E04-4758-A715-34A316FE6B2C}">
      <dsp:nvSpPr>
        <dsp:cNvPr id="0" name=""/>
        <dsp:cNvSpPr/>
      </dsp:nvSpPr>
      <dsp:spPr>
        <a:xfrm rot="5400000">
          <a:off x="-255366" y="3275756"/>
          <a:ext cx="1702444" cy="1191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CONTRACT</a:t>
          </a:r>
        </a:p>
      </dsp:txBody>
      <dsp:txXfrm rot="-5400000">
        <a:off x="1" y="3616246"/>
        <a:ext cx="1191711" cy="510733"/>
      </dsp:txXfrm>
    </dsp:sp>
    <dsp:sp modelId="{E1040BEE-5B0C-4DFA-8D09-AED624BB67CD}">
      <dsp:nvSpPr>
        <dsp:cNvPr id="0" name=""/>
        <dsp:cNvSpPr/>
      </dsp:nvSpPr>
      <dsp:spPr>
        <a:xfrm rot="5400000">
          <a:off x="4157361" y="54739"/>
          <a:ext cx="1106589" cy="7037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500" kern="1200"/>
            <a:t>What</a:t>
          </a:r>
        </a:p>
      </dsp:txBody>
      <dsp:txXfrm rot="-5400000">
        <a:off x="1191712" y="3074408"/>
        <a:ext cx="6983869" cy="9985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B9244-967C-4A2E-B9A7-BAEB5F72B2B9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Location of the Service</a:t>
          </a:r>
          <a:endParaRPr lang="en-US" sz="1700" kern="1200" dirty="0"/>
        </a:p>
      </dsp:txBody>
      <dsp:txXfrm>
        <a:off x="599352" y="218336"/>
        <a:ext cx="1047111" cy="1047111"/>
      </dsp:txXfrm>
    </dsp:sp>
    <dsp:sp modelId="{FC8166B7-FD93-4FBC-A1C0-733FB1CBC805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807309" y="1930994"/>
        <a:ext cx="631197" cy="202011"/>
      </dsp:txXfrm>
    </dsp:sp>
    <dsp:sp modelId="{249ED88A-B312-425E-A01A-F246A5369234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Transport protocol used in service</a:t>
          </a:r>
          <a:endParaRPr lang="en-US" sz="1700" kern="1200" dirty="0"/>
        </a:p>
      </dsp:txBody>
      <dsp:txXfrm>
        <a:off x="599352" y="2798551"/>
        <a:ext cx="1047111" cy="1047111"/>
      </dsp:txXfrm>
    </dsp:sp>
    <dsp:sp modelId="{A701E0D3-FD5F-482F-9909-A0FA164EE49D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085454" y="1866737"/>
        <a:ext cx="329635" cy="330524"/>
      </dsp:txXfrm>
    </dsp:sp>
    <dsp:sp modelId="{6E661A42-863B-4C5D-95FB-E0FF9B70F6DD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Address of the Service</a:t>
          </a:r>
          <a:endParaRPr lang="en-US" sz="4700" kern="1200" dirty="0"/>
        </a:p>
      </dsp:txBody>
      <dsp:txXfrm>
        <a:off x="3185560" y="984888"/>
        <a:ext cx="2094223" cy="20942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351523" cy="1191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0" kern="1200" dirty="0" smtClean="0"/>
            <a:t>Address specifies where the service is residing.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58177" y="58177"/>
        <a:ext cx="8235169" cy="1075400"/>
      </dsp:txXfrm>
    </dsp:sp>
    <dsp:sp modelId="{0B424AC1-BD9F-48AE-BA7C-C8561D248DF0}">
      <dsp:nvSpPr>
        <dsp:cNvPr id="0" name=""/>
        <dsp:cNvSpPr/>
      </dsp:nvSpPr>
      <dsp:spPr>
        <a:xfrm>
          <a:off x="0" y="1317745"/>
          <a:ext cx="8351523" cy="1191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0" kern="1200" dirty="0" smtClean="0"/>
            <a:t>This is an URL( Uniform Resource Locator).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58177" y="1375922"/>
        <a:ext cx="8235169" cy="1075400"/>
      </dsp:txXfrm>
    </dsp:sp>
    <dsp:sp modelId="{DC2A3031-9AAF-4DAC-846D-4B09CFDA6EC6}">
      <dsp:nvSpPr>
        <dsp:cNvPr id="0" name=""/>
        <dsp:cNvSpPr/>
      </dsp:nvSpPr>
      <dsp:spPr>
        <a:xfrm>
          <a:off x="0" y="2595900"/>
          <a:ext cx="8351523" cy="1191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0" kern="1200" dirty="0" smtClean="0"/>
            <a:t>Address URL identifies , location of the service</a:t>
          </a:r>
          <a:endParaRPr lang="en-US" sz="3000" kern="1200" dirty="0"/>
        </a:p>
      </dsp:txBody>
      <dsp:txXfrm>
        <a:off x="58177" y="2654077"/>
        <a:ext cx="8235169" cy="1075400"/>
      </dsp:txXfrm>
    </dsp:sp>
    <dsp:sp modelId="{84A5E399-4BDB-4559-A35F-3207DEE1A6A8}">
      <dsp:nvSpPr>
        <dsp:cNvPr id="0" name=""/>
        <dsp:cNvSpPr/>
      </dsp:nvSpPr>
      <dsp:spPr>
        <a:xfrm>
          <a:off x="0" y="3874054"/>
          <a:ext cx="8351523" cy="1191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0" kern="1200" dirty="0" smtClean="0"/>
            <a:t>Address should follow the Web Service Addressing(WS-Addressing) standard.</a:t>
          </a:r>
          <a:endParaRPr lang="en-US" sz="3000" kern="1200" dirty="0"/>
        </a:p>
      </dsp:txBody>
      <dsp:txXfrm>
        <a:off x="58177" y="3932231"/>
        <a:ext cx="8235169" cy="1075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F2776-402F-40F7-9042-AD6CA4BB304E}">
      <dsp:nvSpPr>
        <dsp:cNvPr id="0" name=""/>
        <dsp:cNvSpPr/>
      </dsp:nvSpPr>
      <dsp:spPr>
        <a:xfrm>
          <a:off x="3833090" y="1846310"/>
          <a:ext cx="3009907" cy="477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2104012" y="227456"/>
              </a:lnTo>
              <a:lnTo>
                <a:pt x="2104012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B7DEA-CB88-4949-9C0D-E44A9C310F97}">
      <dsp:nvSpPr>
        <dsp:cNvPr id="0" name=""/>
        <dsp:cNvSpPr/>
      </dsp:nvSpPr>
      <dsp:spPr>
        <a:xfrm>
          <a:off x="3833090" y="1846310"/>
          <a:ext cx="1003302" cy="477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56"/>
              </a:lnTo>
              <a:lnTo>
                <a:pt x="701337" y="227456"/>
              </a:lnTo>
              <a:lnTo>
                <a:pt x="701337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4B6CF-E247-410B-B9C6-32D0AE972BC1}">
      <dsp:nvSpPr>
        <dsp:cNvPr id="0" name=""/>
        <dsp:cNvSpPr/>
      </dsp:nvSpPr>
      <dsp:spPr>
        <a:xfrm>
          <a:off x="2829788" y="1846310"/>
          <a:ext cx="1003302" cy="477480"/>
        </a:xfrm>
        <a:custGeom>
          <a:avLst/>
          <a:gdLst/>
          <a:ahLst/>
          <a:cxnLst/>
          <a:rect l="0" t="0" r="0" b="0"/>
          <a:pathLst>
            <a:path>
              <a:moveTo>
                <a:pt x="701337" y="0"/>
              </a:moveTo>
              <a:lnTo>
                <a:pt x="701337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0CEA2-AC67-4A55-A65F-578EFDF78CCD}">
      <dsp:nvSpPr>
        <dsp:cNvPr id="0" name=""/>
        <dsp:cNvSpPr/>
      </dsp:nvSpPr>
      <dsp:spPr>
        <a:xfrm>
          <a:off x="823183" y="1846310"/>
          <a:ext cx="3009907" cy="477480"/>
        </a:xfrm>
        <a:custGeom>
          <a:avLst/>
          <a:gdLst/>
          <a:ahLst/>
          <a:cxnLst/>
          <a:rect l="0" t="0" r="0" b="0"/>
          <a:pathLst>
            <a:path>
              <a:moveTo>
                <a:pt x="2104012" y="0"/>
              </a:moveTo>
              <a:lnTo>
                <a:pt x="2104012" y="227456"/>
              </a:lnTo>
              <a:lnTo>
                <a:pt x="0" y="227456"/>
              </a:lnTo>
              <a:lnTo>
                <a:pt x="0" y="333772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52144-5CD9-4B79-AE29-B8A27B10D145}">
      <dsp:nvSpPr>
        <dsp:cNvPr id="0" name=""/>
        <dsp:cNvSpPr/>
      </dsp:nvSpPr>
      <dsp:spPr>
        <a:xfrm>
          <a:off x="3012206" y="803788"/>
          <a:ext cx="1641767" cy="104252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C8217-5272-4D57-81C6-EE9A2739A3F4}">
      <dsp:nvSpPr>
        <dsp:cNvPr id="0" name=""/>
        <dsp:cNvSpPr/>
      </dsp:nvSpPr>
      <dsp:spPr>
        <a:xfrm>
          <a:off x="3194625" y="977085"/>
          <a:ext cx="1641767" cy="104252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WS Addressing</a:t>
          </a:r>
        </a:p>
      </dsp:txBody>
      <dsp:txXfrm>
        <a:off x="3225159" y="1007619"/>
        <a:ext cx="1580699" cy="981454"/>
      </dsp:txXfrm>
    </dsp:sp>
    <dsp:sp modelId="{02701667-64FD-4618-9509-9DF62C2D59FE}">
      <dsp:nvSpPr>
        <dsp:cNvPr id="0" name=""/>
        <dsp:cNvSpPr/>
      </dsp:nvSpPr>
      <dsp:spPr>
        <a:xfrm>
          <a:off x="2299" y="2323791"/>
          <a:ext cx="1641767" cy="104252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60B8F-37A3-4F03-9CDB-2A16200288CC}">
      <dsp:nvSpPr>
        <dsp:cNvPr id="0" name=""/>
        <dsp:cNvSpPr/>
      </dsp:nvSpPr>
      <dsp:spPr>
        <a:xfrm>
          <a:off x="184718" y="2497089"/>
          <a:ext cx="1641767" cy="104252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Scheme</a:t>
          </a:r>
        </a:p>
      </dsp:txBody>
      <dsp:txXfrm>
        <a:off x="215252" y="2527623"/>
        <a:ext cx="1580699" cy="981454"/>
      </dsp:txXfrm>
    </dsp:sp>
    <dsp:sp modelId="{D181164C-4EE8-4BDA-A5D1-40CA93885063}">
      <dsp:nvSpPr>
        <dsp:cNvPr id="0" name=""/>
        <dsp:cNvSpPr/>
      </dsp:nvSpPr>
      <dsp:spPr>
        <a:xfrm>
          <a:off x="2008904" y="2323791"/>
          <a:ext cx="1641767" cy="104252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87236-925B-4230-ADC9-9660D810A15F}">
      <dsp:nvSpPr>
        <dsp:cNvPr id="0" name=""/>
        <dsp:cNvSpPr/>
      </dsp:nvSpPr>
      <dsp:spPr>
        <a:xfrm>
          <a:off x="2191322" y="2497089"/>
          <a:ext cx="1641767" cy="104252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Machine</a:t>
          </a:r>
        </a:p>
      </dsp:txBody>
      <dsp:txXfrm>
        <a:off x="2221856" y="2527623"/>
        <a:ext cx="1580699" cy="981454"/>
      </dsp:txXfrm>
    </dsp:sp>
    <dsp:sp modelId="{93C39B4F-D4B1-48E3-9366-4B8DA1A01B4F}">
      <dsp:nvSpPr>
        <dsp:cNvPr id="0" name=""/>
        <dsp:cNvSpPr/>
      </dsp:nvSpPr>
      <dsp:spPr>
        <a:xfrm>
          <a:off x="4015509" y="2323791"/>
          <a:ext cx="1641767" cy="104252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FEF83-295B-4012-9324-5B6386EAD1F1}">
      <dsp:nvSpPr>
        <dsp:cNvPr id="0" name=""/>
        <dsp:cNvSpPr/>
      </dsp:nvSpPr>
      <dsp:spPr>
        <a:xfrm>
          <a:off x="4197927" y="2497089"/>
          <a:ext cx="1641767" cy="104252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Port</a:t>
          </a:r>
        </a:p>
      </dsp:txBody>
      <dsp:txXfrm>
        <a:off x="4228461" y="2527623"/>
        <a:ext cx="1580699" cy="981454"/>
      </dsp:txXfrm>
    </dsp:sp>
    <dsp:sp modelId="{7BE6E727-E059-40D1-85FF-5EF4ADFBA661}">
      <dsp:nvSpPr>
        <dsp:cNvPr id="0" name=""/>
        <dsp:cNvSpPr/>
      </dsp:nvSpPr>
      <dsp:spPr>
        <a:xfrm>
          <a:off x="6022114" y="2323791"/>
          <a:ext cx="1641767" cy="104252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B4D59-C2C7-4BB6-BBA9-FFC4C19699D2}">
      <dsp:nvSpPr>
        <dsp:cNvPr id="0" name=""/>
        <dsp:cNvSpPr/>
      </dsp:nvSpPr>
      <dsp:spPr>
        <a:xfrm>
          <a:off x="6204532" y="2497089"/>
          <a:ext cx="1641767" cy="104252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Path</a:t>
          </a:r>
        </a:p>
      </dsp:txBody>
      <dsp:txXfrm>
        <a:off x="6235066" y="2527623"/>
        <a:ext cx="1580699" cy="9814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24CCC-9C0A-42AD-8AFA-58FDF56EFE2D}">
      <dsp:nvSpPr>
        <dsp:cNvPr id="0" name=""/>
        <dsp:cNvSpPr/>
      </dsp:nvSpPr>
      <dsp:spPr>
        <a:xfrm rot="5400000">
          <a:off x="5244851" y="-2111240"/>
          <a:ext cx="909816" cy="5364480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top level portion of the address. This is not as same as of protocols.</a:t>
          </a:r>
        </a:p>
      </dsp:txBody>
      <dsp:txXfrm rot="-5400000">
        <a:off x="3017519" y="160506"/>
        <a:ext cx="5320066" cy="820988"/>
      </dsp:txXfrm>
    </dsp:sp>
    <dsp:sp modelId="{EC0FF5CA-5809-4589-9F9A-9E6F2877D524}">
      <dsp:nvSpPr>
        <dsp:cNvPr id="0" name=""/>
        <dsp:cNvSpPr/>
      </dsp:nvSpPr>
      <dsp:spPr>
        <a:xfrm>
          <a:off x="0" y="2364"/>
          <a:ext cx="3017520" cy="1137270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Scheme</a:t>
          </a:r>
        </a:p>
      </dsp:txBody>
      <dsp:txXfrm>
        <a:off x="55517" y="57881"/>
        <a:ext cx="2906486" cy="1026236"/>
      </dsp:txXfrm>
    </dsp:sp>
    <dsp:sp modelId="{0F8243C2-F325-479F-8E52-58373D1FF2C3}">
      <dsp:nvSpPr>
        <dsp:cNvPr id="0" name=""/>
        <dsp:cNvSpPr/>
      </dsp:nvSpPr>
      <dsp:spPr>
        <a:xfrm rot="5400000">
          <a:off x="5244851" y="-917106"/>
          <a:ext cx="909816" cy="5364480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identifies the machine name. This can be a public URL or a local identifier</a:t>
          </a:r>
        </a:p>
      </dsp:txBody>
      <dsp:txXfrm rot="-5400000">
        <a:off x="3017519" y="1354640"/>
        <a:ext cx="5320066" cy="820988"/>
      </dsp:txXfrm>
    </dsp:sp>
    <dsp:sp modelId="{239ABCA2-A3D5-47DB-9D3F-8693D739ECCC}">
      <dsp:nvSpPr>
        <dsp:cNvPr id="0" name=""/>
        <dsp:cNvSpPr/>
      </dsp:nvSpPr>
      <dsp:spPr>
        <a:xfrm>
          <a:off x="0" y="1196498"/>
          <a:ext cx="3017520" cy="1137270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Machine</a:t>
          </a:r>
        </a:p>
      </dsp:txBody>
      <dsp:txXfrm>
        <a:off x="55517" y="1252015"/>
        <a:ext cx="2906486" cy="1026236"/>
      </dsp:txXfrm>
    </dsp:sp>
    <dsp:sp modelId="{B7CE283B-89C2-42A9-B254-A33409F68FAA}">
      <dsp:nvSpPr>
        <dsp:cNvPr id="0" name=""/>
        <dsp:cNvSpPr/>
      </dsp:nvSpPr>
      <dsp:spPr>
        <a:xfrm rot="5400000">
          <a:off x="5244851" y="277026"/>
          <a:ext cx="909816" cy="5364480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port number. This is an optional  part.</a:t>
          </a:r>
        </a:p>
      </dsp:txBody>
      <dsp:txXfrm rot="-5400000">
        <a:off x="3017519" y="2548772"/>
        <a:ext cx="5320066" cy="820988"/>
      </dsp:txXfrm>
    </dsp:sp>
    <dsp:sp modelId="{972C5727-6024-4FBE-A321-02E20E9CDD0B}">
      <dsp:nvSpPr>
        <dsp:cNvPr id="0" name=""/>
        <dsp:cNvSpPr/>
      </dsp:nvSpPr>
      <dsp:spPr>
        <a:xfrm>
          <a:off x="0" y="2390631"/>
          <a:ext cx="3017520" cy="1137270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</a:t>
          </a:r>
        </a:p>
      </dsp:txBody>
      <dsp:txXfrm>
        <a:off x="55517" y="2446148"/>
        <a:ext cx="2906486" cy="1026236"/>
      </dsp:txXfrm>
    </dsp:sp>
    <dsp:sp modelId="{AA27B67F-BB20-41EC-BCAE-F1C5AF7AC4FB}">
      <dsp:nvSpPr>
        <dsp:cNvPr id="0" name=""/>
        <dsp:cNvSpPr/>
      </dsp:nvSpPr>
      <dsp:spPr>
        <a:xfrm rot="5400000">
          <a:off x="5244851" y="1471160"/>
          <a:ext cx="909816" cy="5364480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This is used to locate the path. This gives path of the service.</a:t>
          </a:r>
        </a:p>
      </dsp:txBody>
      <dsp:txXfrm rot="-5400000">
        <a:off x="3017519" y="3742906"/>
        <a:ext cx="5320066" cy="820988"/>
      </dsp:txXfrm>
    </dsp:sp>
    <dsp:sp modelId="{E5B35CA5-809D-4182-BFA4-7D7F3EED6971}">
      <dsp:nvSpPr>
        <dsp:cNvPr id="0" name=""/>
        <dsp:cNvSpPr/>
      </dsp:nvSpPr>
      <dsp:spPr>
        <a:xfrm>
          <a:off x="0" y="3584765"/>
          <a:ext cx="3017520" cy="1137270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Path</a:t>
          </a:r>
        </a:p>
      </dsp:txBody>
      <dsp:txXfrm>
        <a:off x="55517" y="3640282"/>
        <a:ext cx="2906486" cy="10262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8B7-E813-4CED-93B3-DEB14D02C4DB}">
      <dsp:nvSpPr>
        <dsp:cNvPr id="0" name=""/>
        <dsp:cNvSpPr/>
      </dsp:nvSpPr>
      <dsp:spPr>
        <a:xfrm rot="5400000">
          <a:off x="-160377" y="160707"/>
          <a:ext cx="1069181" cy="7484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>
              <a:latin typeface="Constantia"/>
              <a:ea typeface="+mn-ea"/>
              <a:cs typeface="+mn-cs"/>
            </a:rPr>
            <a:t>HTTP</a:t>
          </a:r>
          <a:endParaRPr lang="en-US" sz="1000" kern="1200" dirty="0">
            <a:latin typeface="Constantia"/>
            <a:ea typeface="+mn-ea"/>
            <a:cs typeface="+mn-cs"/>
          </a:endParaRPr>
        </a:p>
      </dsp:txBody>
      <dsp:txXfrm rot="-5400000">
        <a:off x="1" y="374542"/>
        <a:ext cx="748426" cy="320755"/>
      </dsp:txXfrm>
    </dsp:sp>
    <dsp:sp modelId="{BF7A5FBD-794F-4097-964A-30D6E86E6B3B}">
      <dsp:nvSpPr>
        <dsp:cNvPr id="0" name=""/>
        <dsp:cNvSpPr/>
      </dsp:nvSpPr>
      <dsp:spPr>
        <a:xfrm rot="5400000">
          <a:off x="4332029" y="-3583272"/>
          <a:ext cx="694967" cy="786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http://localhost:8001/Dell</a:t>
          </a:r>
          <a:endParaRPr lang="en-US" sz="1900" kern="1200" dirty="0">
            <a:latin typeface="Constantia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http://localhost/Dell</a:t>
          </a:r>
          <a:endParaRPr lang="en-US" sz="1900" kern="1200" dirty="0">
            <a:latin typeface="Constantia"/>
            <a:ea typeface="+mn-ea"/>
            <a:cs typeface="+mn-cs"/>
          </a:endParaRPr>
        </a:p>
      </dsp:txBody>
      <dsp:txXfrm rot="-5400000">
        <a:off x="748427" y="34255"/>
        <a:ext cx="7828248" cy="627117"/>
      </dsp:txXfrm>
    </dsp:sp>
    <dsp:sp modelId="{F50E573E-8EAB-4BCB-9F74-F739E33711C5}">
      <dsp:nvSpPr>
        <dsp:cNvPr id="0" name=""/>
        <dsp:cNvSpPr/>
      </dsp:nvSpPr>
      <dsp:spPr>
        <a:xfrm rot="5400000">
          <a:off x="-160377" y="1112446"/>
          <a:ext cx="1069181" cy="7484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>
              <a:latin typeface="Constantia"/>
              <a:ea typeface="+mn-ea"/>
              <a:cs typeface="+mn-cs"/>
            </a:rPr>
            <a:t>TCP</a:t>
          </a:r>
          <a:endParaRPr lang="en-US" sz="1000" kern="1200" dirty="0">
            <a:latin typeface="Constantia"/>
            <a:ea typeface="+mn-ea"/>
            <a:cs typeface="+mn-cs"/>
          </a:endParaRPr>
        </a:p>
      </dsp:txBody>
      <dsp:txXfrm rot="-5400000">
        <a:off x="1" y="1326281"/>
        <a:ext cx="748426" cy="320755"/>
      </dsp:txXfrm>
    </dsp:sp>
    <dsp:sp modelId="{EF07D233-D6C4-48D6-BD25-7AD14C3D9837}">
      <dsp:nvSpPr>
        <dsp:cNvPr id="0" name=""/>
        <dsp:cNvSpPr/>
      </dsp:nvSpPr>
      <dsp:spPr>
        <a:xfrm rot="5400000">
          <a:off x="4332029" y="-2631532"/>
          <a:ext cx="694967" cy="786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net.tcp://localhost:800/Dell</a:t>
          </a:r>
          <a:endParaRPr lang="en-US" sz="1900" kern="1200" dirty="0">
            <a:latin typeface="Constantia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net.tcp://localhost/Dell</a:t>
          </a:r>
          <a:endParaRPr lang="en-US" sz="1900" kern="1200" dirty="0">
            <a:latin typeface="Constantia"/>
            <a:ea typeface="+mn-ea"/>
            <a:cs typeface="+mn-cs"/>
          </a:endParaRPr>
        </a:p>
      </dsp:txBody>
      <dsp:txXfrm rot="-5400000">
        <a:off x="748427" y="985995"/>
        <a:ext cx="7828248" cy="627117"/>
      </dsp:txXfrm>
    </dsp:sp>
    <dsp:sp modelId="{C68BED59-E237-40C2-BA18-217B58FE8E8C}">
      <dsp:nvSpPr>
        <dsp:cNvPr id="0" name=""/>
        <dsp:cNvSpPr/>
      </dsp:nvSpPr>
      <dsp:spPr>
        <a:xfrm rot="5400000">
          <a:off x="-160377" y="2064186"/>
          <a:ext cx="1069181" cy="7484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>
              <a:latin typeface="Constantia"/>
              <a:ea typeface="+mn-ea"/>
              <a:cs typeface="+mn-cs"/>
            </a:rPr>
            <a:t>MSMQ</a:t>
          </a:r>
          <a:endParaRPr lang="en-US" sz="1000" kern="1200" dirty="0">
            <a:latin typeface="Constantia"/>
            <a:ea typeface="+mn-ea"/>
            <a:cs typeface="+mn-cs"/>
          </a:endParaRPr>
        </a:p>
      </dsp:txBody>
      <dsp:txXfrm rot="-5400000">
        <a:off x="1" y="2278021"/>
        <a:ext cx="748426" cy="320755"/>
      </dsp:txXfrm>
    </dsp:sp>
    <dsp:sp modelId="{64446718-9476-4B5B-A64D-E4F272554BCC}">
      <dsp:nvSpPr>
        <dsp:cNvPr id="0" name=""/>
        <dsp:cNvSpPr/>
      </dsp:nvSpPr>
      <dsp:spPr>
        <a:xfrm rot="5400000">
          <a:off x="4332029" y="-1679793"/>
          <a:ext cx="694967" cy="786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net.msmq/private/MyService</a:t>
          </a:r>
          <a:endParaRPr lang="en-US" sz="1900" kern="1200" dirty="0">
            <a:latin typeface="Constantia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Net.msmq/://localhost/Dell</a:t>
          </a:r>
          <a:endParaRPr lang="en-US" sz="1900" kern="1200" dirty="0">
            <a:latin typeface="Constantia"/>
            <a:ea typeface="+mn-ea"/>
            <a:cs typeface="+mn-cs"/>
          </a:endParaRPr>
        </a:p>
      </dsp:txBody>
      <dsp:txXfrm rot="-5400000">
        <a:off x="748427" y="1937734"/>
        <a:ext cx="7828248" cy="627117"/>
      </dsp:txXfrm>
    </dsp:sp>
    <dsp:sp modelId="{8DAB2D61-1F50-40BE-AD40-B5506968D8D0}">
      <dsp:nvSpPr>
        <dsp:cNvPr id="0" name=""/>
        <dsp:cNvSpPr/>
      </dsp:nvSpPr>
      <dsp:spPr>
        <a:xfrm rot="5400000">
          <a:off x="-160377" y="3015926"/>
          <a:ext cx="1069181" cy="7484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>
              <a:latin typeface="Constantia"/>
              <a:ea typeface="+mn-ea"/>
              <a:cs typeface="+mn-cs"/>
            </a:rPr>
            <a:t>IPC </a:t>
          </a:r>
          <a:endParaRPr lang="en-US" sz="1000" kern="1200" dirty="0">
            <a:latin typeface="Constantia"/>
            <a:ea typeface="+mn-ea"/>
            <a:cs typeface="+mn-cs"/>
          </a:endParaRPr>
        </a:p>
      </dsp:txBody>
      <dsp:txXfrm rot="-5400000">
        <a:off x="1" y="3229761"/>
        <a:ext cx="748426" cy="320755"/>
      </dsp:txXfrm>
    </dsp:sp>
    <dsp:sp modelId="{88D886E5-B313-4EBC-8A34-226E9B7BD33B}">
      <dsp:nvSpPr>
        <dsp:cNvPr id="0" name=""/>
        <dsp:cNvSpPr/>
      </dsp:nvSpPr>
      <dsp:spPr>
        <a:xfrm rot="5400000">
          <a:off x="4332029" y="-728053"/>
          <a:ext cx="694967" cy="786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net.pipe://localhost/MyPipe</a:t>
          </a:r>
          <a:endParaRPr lang="en-US" sz="1900" kern="1200" dirty="0">
            <a:latin typeface="Constantia"/>
            <a:ea typeface="+mn-ea"/>
            <a:cs typeface="+mn-cs"/>
          </a:endParaRPr>
        </a:p>
      </dsp:txBody>
      <dsp:txXfrm rot="-5400000">
        <a:off x="748427" y="2889474"/>
        <a:ext cx="7828248" cy="627117"/>
      </dsp:txXfrm>
    </dsp:sp>
    <dsp:sp modelId="{1E38EA98-60AB-42A2-9835-7C95BD35510C}">
      <dsp:nvSpPr>
        <dsp:cNvPr id="0" name=""/>
        <dsp:cNvSpPr/>
      </dsp:nvSpPr>
      <dsp:spPr>
        <a:xfrm rot="5400000">
          <a:off x="-160377" y="3967665"/>
          <a:ext cx="1069181" cy="7484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>
              <a:latin typeface="Constantia"/>
              <a:ea typeface="+mn-ea"/>
              <a:cs typeface="+mn-cs"/>
            </a:rPr>
            <a:t>Peer network</a:t>
          </a:r>
          <a:endParaRPr lang="en-US" sz="1000" kern="1200" dirty="0">
            <a:latin typeface="Constantia"/>
            <a:ea typeface="+mn-ea"/>
            <a:cs typeface="+mn-cs"/>
          </a:endParaRPr>
        </a:p>
      </dsp:txBody>
      <dsp:txXfrm rot="-5400000">
        <a:off x="1" y="4181500"/>
        <a:ext cx="748426" cy="320755"/>
      </dsp:txXfrm>
    </dsp:sp>
    <dsp:sp modelId="{EB6519C9-8ED2-4494-A434-89690050E963}">
      <dsp:nvSpPr>
        <dsp:cNvPr id="0" name=""/>
        <dsp:cNvSpPr/>
      </dsp:nvSpPr>
      <dsp:spPr>
        <a:xfrm rot="5400000">
          <a:off x="4332029" y="223686"/>
          <a:ext cx="694967" cy="7862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>
              <a:latin typeface="Constantia"/>
              <a:ea typeface="+mn-ea"/>
              <a:cs typeface="+mn-cs"/>
            </a:rPr>
            <a:t>Net.pipe://localhost.MyService</a:t>
          </a:r>
          <a:endParaRPr lang="en-US" sz="1900" kern="1200" dirty="0">
            <a:latin typeface="Constantia"/>
            <a:ea typeface="+mn-ea"/>
            <a:cs typeface="+mn-cs"/>
          </a:endParaRPr>
        </a:p>
      </dsp:txBody>
      <dsp:txXfrm rot="-5400000">
        <a:off x="748427" y="3841214"/>
        <a:ext cx="7828248" cy="6271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Describes how a service communicates.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34490" y="34490"/>
        <a:ext cx="8465420" cy="637547"/>
      </dsp:txXfrm>
    </dsp:sp>
    <dsp:sp modelId="{0B424AC1-BD9F-48AE-BA7C-C8561D248DF0}">
      <dsp:nvSpPr>
        <dsp:cNvPr id="0" name=""/>
        <dsp:cNvSpPr/>
      </dsp:nvSpPr>
      <dsp:spPr>
        <a:xfrm>
          <a:off x="0" y="721421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This specifies which Protocol to be used.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34490" y="755911"/>
        <a:ext cx="8465420" cy="637547"/>
      </dsp:txXfrm>
    </dsp:sp>
    <dsp:sp modelId="{DC2A3031-9AAF-4DAC-846D-4B09CFDA6EC6}">
      <dsp:nvSpPr>
        <dsp:cNvPr id="0" name=""/>
        <dsp:cNvSpPr/>
      </dsp:nvSpPr>
      <dsp:spPr>
        <a:xfrm>
          <a:off x="0" y="1441378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This specifies the encoding method to format the message content.</a:t>
          </a:r>
          <a:endParaRPr lang="en-US" sz="1800" kern="1200" dirty="0"/>
        </a:p>
      </dsp:txBody>
      <dsp:txXfrm>
        <a:off x="34490" y="1475868"/>
        <a:ext cx="8465420" cy="637547"/>
      </dsp:txXfrm>
    </dsp:sp>
    <dsp:sp modelId="{84A5E399-4BDB-4559-A35F-3207DEE1A6A8}">
      <dsp:nvSpPr>
        <dsp:cNvPr id="0" name=""/>
        <dsp:cNvSpPr/>
      </dsp:nvSpPr>
      <dsp:spPr>
        <a:xfrm>
          <a:off x="0" y="2161335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This specifies the Security requirements</a:t>
          </a:r>
          <a:endParaRPr lang="en-US" sz="1800" kern="1200" dirty="0"/>
        </a:p>
      </dsp:txBody>
      <dsp:txXfrm>
        <a:off x="34490" y="2195825"/>
        <a:ext cx="8465420" cy="637547"/>
      </dsp:txXfrm>
    </dsp:sp>
    <dsp:sp modelId="{C5646AC3-FEF3-4921-8AD7-A4F7B33F0A27}">
      <dsp:nvSpPr>
        <dsp:cNvPr id="0" name=""/>
        <dsp:cNvSpPr/>
      </dsp:nvSpPr>
      <dsp:spPr>
        <a:xfrm>
          <a:off x="0" y="2881292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This specifies the message exchange format.</a:t>
          </a:r>
          <a:endParaRPr lang="en-US" sz="1800" kern="1200" dirty="0"/>
        </a:p>
      </dsp:txBody>
      <dsp:txXfrm>
        <a:off x="34490" y="2915782"/>
        <a:ext cx="8465420" cy="637547"/>
      </dsp:txXfrm>
    </dsp:sp>
    <dsp:sp modelId="{9A10E1BD-309A-481D-BD16-A37C4524448A}">
      <dsp:nvSpPr>
        <dsp:cNvPr id="0" name=""/>
        <dsp:cNvSpPr/>
      </dsp:nvSpPr>
      <dsp:spPr>
        <a:xfrm>
          <a:off x="0" y="3601250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This specifies message session mode. </a:t>
          </a:r>
          <a:endParaRPr lang="en-US" sz="1800" kern="1200" dirty="0"/>
        </a:p>
      </dsp:txBody>
      <dsp:txXfrm>
        <a:off x="34490" y="3635740"/>
        <a:ext cx="8465420" cy="637547"/>
      </dsp:txXfrm>
    </dsp:sp>
    <dsp:sp modelId="{DF55B485-1AE5-4866-931B-BC917FBAD36B}">
      <dsp:nvSpPr>
        <dsp:cNvPr id="0" name=""/>
        <dsp:cNvSpPr/>
      </dsp:nvSpPr>
      <dsp:spPr>
        <a:xfrm>
          <a:off x="0" y="4321207"/>
          <a:ext cx="8534400" cy="7065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Developer could create custom Binding also.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4490" y="4355697"/>
        <a:ext cx="8465420" cy="6375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6D46B-9CEE-4674-A66A-D5204F7968DB}">
      <dsp:nvSpPr>
        <dsp:cNvPr id="0" name=""/>
        <dsp:cNvSpPr/>
      </dsp:nvSpPr>
      <dsp:spPr>
        <a:xfrm>
          <a:off x="0" y="0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Transport Protocol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31984" y="31984"/>
        <a:ext cx="8165632" cy="591232"/>
      </dsp:txXfrm>
    </dsp:sp>
    <dsp:sp modelId="{0B424AC1-BD9F-48AE-BA7C-C8561D248DF0}">
      <dsp:nvSpPr>
        <dsp:cNvPr id="0" name=""/>
        <dsp:cNvSpPr/>
      </dsp:nvSpPr>
      <dsp:spPr>
        <a:xfrm>
          <a:off x="0" y="801381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Message Encoding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31984" y="833365"/>
        <a:ext cx="8165632" cy="591232"/>
      </dsp:txXfrm>
    </dsp:sp>
    <dsp:sp modelId="{DC2A3031-9AAF-4DAC-846D-4B09CFDA6EC6}">
      <dsp:nvSpPr>
        <dsp:cNvPr id="0" name=""/>
        <dsp:cNvSpPr/>
      </dsp:nvSpPr>
      <dsp:spPr>
        <a:xfrm>
          <a:off x="0" y="1557381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Communication Pattern</a:t>
          </a:r>
          <a:endParaRPr lang="en-US" sz="2400" kern="1200" dirty="0"/>
        </a:p>
      </dsp:txBody>
      <dsp:txXfrm>
        <a:off x="31984" y="1589365"/>
        <a:ext cx="8165632" cy="591232"/>
      </dsp:txXfrm>
    </dsp:sp>
    <dsp:sp modelId="{84A5E399-4BDB-4559-A35F-3207DEE1A6A8}">
      <dsp:nvSpPr>
        <dsp:cNvPr id="0" name=""/>
        <dsp:cNvSpPr/>
      </dsp:nvSpPr>
      <dsp:spPr>
        <a:xfrm>
          <a:off x="0" y="2313381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smtClean="0"/>
            <a:t>Security</a:t>
          </a:r>
          <a:endParaRPr lang="en-US" sz="2400" kern="1200" dirty="0"/>
        </a:p>
      </dsp:txBody>
      <dsp:txXfrm>
        <a:off x="31984" y="2345365"/>
        <a:ext cx="8165632" cy="591232"/>
      </dsp:txXfrm>
    </dsp:sp>
    <dsp:sp modelId="{C5646AC3-FEF3-4921-8AD7-A4F7B33F0A27}">
      <dsp:nvSpPr>
        <dsp:cNvPr id="0" name=""/>
        <dsp:cNvSpPr/>
      </dsp:nvSpPr>
      <dsp:spPr>
        <a:xfrm>
          <a:off x="0" y="3069381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Transaction Property</a:t>
          </a:r>
          <a:endParaRPr lang="en-US" sz="2400" kern="1200" dirty="0"/>
        </a:p>
      </dsp:txBody>
      <dsp:txXfrm>
        <a:off x="31984" y="3101365"/>
        <a:ext cx="8165632" cy="591232"/>
      </dsp:txXfrm>
    </dsp:sp>
    <dsp:sp modelId="{9A10E1BD-309A-481D-BD16-A37C4524448A}">
      <dsp:nvSpPr>
        <dsp:cNvPr id="0" name=""/>
        <dsp:cNvSpPr/>
      </dsp:nvSpPr>
      <dsp:spPr>
        <a:xfrm>
          <a:off x="0" y="3825381"/>
          <a:ext cx="8229600" cy="655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Inter Operability</a:t>
          </a:r>
          <a:endParaRPr lang="en-US" sz="2400" kern="1200" dirty="0"/>
        </a:p>
      </dsp:txBody>
      <dsp:txXfrm>
        <a:off x="31984" y="3857365"/>
        <a:ext cx="8165632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EB033-E8BF-4C6A-869F-2208C34183E1}" type="datetimeFigureOut">
              <a:rPr lang="en-US" smtClean="0"/>
              <a:pPr/>
              <a:t>12/31/2010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0B63A-D785-46CE-ACDA-E768BBC31F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783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710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D6DAD66-E159-478C-B49A-B926BE7C4E00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3AEEB-0B5E-45C7-9160-DFACC8166180}" type="slidenum">
              <a:rPr lang="he-IL"/>
              <a:pPr/>
              <a:t>2</a:t>
            </a:fld>
            <a:endParaRPr lang="en-US"/>
          </a:p>
        </p:txBody>
      </p:sp>
      <p:sp>
        <p:nvSpPr>
          <p:cNvPr id="59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pPr>
              <a:lnSpc>
                <a:spcPct val="65000"/>
              </a:lnSpc>
            </a:pPr>
            <a:endParaRPr lang="en-US" sz="8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326FD82-0B94-479C-A499-3E5B35C4ED50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5C4EA9-08B4-432C-A59D-41987A70D1AC}" type="slidenum">
              <a:rPr lang="he-IL"/>
              <a:pPr/>
              <a:t>3</a:t>
            </a:fld>
            <a:endParaRPr lang="en-US"/>
          </a:p>
        </p:txBody>
      </p:sp>
      <p:sp>
        <p:nvSpPr>
          <p:cNvPr id="71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A3712ED-F851-4A99-B917-BA72BB3F7E37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E31DE-FB27-42BF-9B98-402C4C149ED2}" type="slidenum">
              <a:rPr lang="he-IL"/>
              <a:pPr/>
              <a:t>5</a:t>
            </a:fld>
            <a:endParaRPr lang="en-US"/>
          </a:p>
        </p:txBody>
      </p:sp>
      <p:sp>
        <p:nvSpPr>
          <p:cNvPr id="71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C34A39D-F3AB-42DB-9394-C22730618F06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F9EBFC-92F8-4B7B-B42B-7F3B17D47927}" type="slidenum">
              <a:rPr lang="he-IL"/>
              <a:pPr/>
              <a:t>6</a:t>
            </a:fld>
            <a:endParaRPr lang="en-US"/>
          </a:p>
        </p:txBody>
      </p:sp>
      <p:sp>
        <p:nvSpPr>
          <p:cNvPr id="72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726190D-CE30-4CCF-B1E7-05B7CB009D28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E98D3C-E366-47DA-B980-CD63C49D8A16}" type="slidenum">
              <a:rPr lang="he-IL"/>
              <a:pPr/>
              <a:t>9</a:t>
            </a:fld>
            <a:endParaRPr lang="en-US"/>
          </a:p>
        </p:txBody>
      </p:sp>
      <p:sp>
        <p:nvSpPr>
          <p:cNvPr id="72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5BF0962-9120-4CF0-B36C-A7687D50F696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2784C2-F2DA-4375-8568-2AD697801C5B}" type="slidenum">
              <a:rPr lang="he-IL"/>
              <a:pPr/>
              <a:t>41</a:t>
            </a:fld>
            <a:endParaRPr lang="en-US"/>
          </a:p>
        </p:txBody>
      </p:sp>
      <p:sp>
        <p:nvSpPr>
          <p:cNvPr id="75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CC2430B-3D48-44D7-AD15-1D0276F7BC89}" type="datetime8">
              <a:rPr lang="en-US"/>
              <a:pPr/>
              <a:t>12/31/2010 2:02 PM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eaLnBrk="1" hangingPunct="1"/>
            <a:r>
              <a:rPr lang="en-US"/>
              <a:t>© 2005 Microsoft Corporation. All rights reserved.</a:t>
            </a:r>
          </a:p>
          <a:p>
            <a:r>
              <a:rPr lang="en-US"/>
              <a:t>This presentation is for informational purposes only. Microsoft makes no warranties, express or implied, in this summary.</a:t>
            </a:r>
            <a:endParaRPr lang="en-US" sz="12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D069A9-DE50-47A4-BBA4-B05BCBAE2721}" type="slidenum">
              <a:rPr lang="he-IL"/>
              <a:pPr/>
              <a:t>47</a:t>
            </a:fld>
            <a:endParaRPr lang="en-US"/>
          </a:p>
        </p:txBody>
      </p:sp>
      <p:sp>
        <p:nvSpPr>
          <p:cNvPr id="76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0B63A-D785-46CE-ACDA-E768BBC31FD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710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99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6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426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592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572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27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242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173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215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27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249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12/19/2010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http://dhananjaykumar.net/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2604-9A2D-4219-B8DC-2AA8E98C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79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hananjaykumar.net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4.png"/><Relationship Id="rId10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microsoft.com/office/2007/relationships/diagramDrawing" Target="../diagrams/drawing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microsoft.com/office/2007/relationships/diagramDrawing" Target="../diagrams/drawing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microsoft.com/office/2007/relationships/diagramDrawing" Target="../diagrams/drawing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Word_97_-_2003_Document2.doc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dhananjaykuma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718423"/>
            <a:ext cx="8153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Introducing WCF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http://debugmode.net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795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From Objects to </a:t>
            </a:r>
            <a:r>
              <a:rPr lang="en-US" dirty="0" smtClean="0"/>
              <a:t>Services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98019" name="Picture 3" descr="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57288"/>
            <a:ext cx="1098550" cy="5805487"/>
          </a:xfrm>
          <a:prstGeom prst="rect">
            <a:avLst/>
          </a:prstGeom>
          <a:noFill/>
        </p:spPr>
      </p:pic>
      <p:sp>
        <p:nvSpPr>
          <p:cNvPr id="598020" name="Rectangle 4"/>
          <p:cNvSpPr>
            <a:spLocks noChangeArrowheads="1"/>
          </p:cNvSpPr>
          <p:nvPr/>
        </p:nvSpPr>
        <p:spPr bwMode="auto">
          <a:xfrm>
            <a:off x="2678113" y="2074863"/>
            <a:ext cx="3738562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05" tIns="45705" rIns="45705" bIns="45705">
            <a:spAutoFit/>
          </a:bodyPr>
          <a:lstStyle/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Polymorphism</a:t>
            </a:r>
          </a:p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Encapsulation</a:t>
            </a:r>
          </a:p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Subclassing</a:t>
            </a:r>
          </a:p>
        </p:txBody>
      </p:sp>
      <p:sp>
        <p:nvSpPr>
          <p:cNvPr id="598021" name="Rectangle 5"/>
          <p:cNvSpPr>
            <a:spLocks noChangeArrowheads="1"/>
          </p:cNvSpPr>
          <p:nvPr/>
        </p:nvSpPr>
        <p:spPr bwMode="auto">
          <a:xfrm>
            <a:off x="3509963" y="5511800"/>
            <a:ext cx="3200400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05" tIns="45705" rIns="45705" bIns="45705">
            <a:spAutoFit/>
          </a:bodyPr>
          <a:lstStyle/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Message-based</a:t>
            </a:r>
          </a:p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Schema+Contract</a:t>
            </a:r>
          </a:p>
          <a:p>
            <a:pPr marL="288925" indent="-288925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Binding via Policy</a:t>
            </a:r>
          </a:p>
        </p:txBody>
      </p:sp>
      <p:sp>
        <p:nvSpPr>
          <p:cNvPr id="598022" name="Text Box 6"/>
          <p:cNvSpPr txBox="1">
            <a:spLocks noChangeArrowheads="1"/>
          </p:cNvSpPr>
          <p:nvPr/>
        </p:nvSpPr>
        <p:spPr bwMode="auto">
          <a:xfrm>
            <a:off x="1014413" y="2433638"/>
            <a:ext cx="906462" cy="433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1980s</a:t>
            </a:r>
          </a:p>
        </p:txBody>
      </p:sp>
      <p:sp>
        <p:nvSpPr>
          <p:cNvPr id="598023" name="Text Box 7"/>
          <p:cNvSpPr txBox="1">
            <a:spLocks noChangeArrowheads="1"/>
          </p:cNvSpPr>
          <p:nvPr/>
        </p:nvSpPr>
        <p:spPr bwMode="auto">
          <a:xfrm>
            <a:off x="1184275" y="5889625"/>
            <a:ext cx="906463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2000s</a:t>
            </a:r>
          </a:p>
        </p:txBody>
      </p:sp>
      <p:sp>
        <p:nvSpPr>
          <p:cNvPr id="598024" name="Line 8"/>
          <p:cNvSpPr>
            <a:spLocks noChangeShapeType="1"/>
          </p:cNvSpPr>
          <p:nvPr/>
        </p:nvSpPr>
        <p:spPr bwMode="auto">
          <a:xfrm>
            <a:off x="1146175" y="5867400"/>
            <a:ext cx="2205038" cy="0"/>
          </a:xfrm>
          <a:prstGeom prst="line">
            <a:avLst/>
          </a:prstGeom>
          <a:noFill/>
          <a:ln w="38100" cap="rnd">
            <a:solidFill>
              <a:srgbClr val="FFFFFF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98025" name="Line 9"/>
          <p:cNvSpPr>
            <a:spLocks noChangeShapeType="1"/>
          </p:cNvSpPr>
          <p:nvPr/>
        </p:nvSpPr>
        <p:spPr bwMode="auto">
          <a:xfrm>
            <a:off x="1108075" y="2312988"/>
            <a:ext cx="1136650" cy="0"/>
          </a:xfrm>
          <a:prstGeom prst="line">
            <a:avLst/>
          </a:prstGeom>
          <a:noFill/>
          <a:ln w="38100" cap="rnd">
            <a:solidFill>
              <a:srgbClr val="FFFFFF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pic>
        <p:nvPicPr>
          <p:cNvPr id="598026" name="Picture 10" descr="Ball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363" y="5484813"/>
            <a:ext cx="762000" cy="762000"/>
          </a:xfrm>
          <a:prstGeom prst="rect">
            <a:avLst/>
          </a:prstGeom>
          <a:noFill/>
        </p:spPr>
      </p:pic>
      <p:pic>
        <p:nvPicPr>
          <p:cNvPr id="598027" name="Picture 11" descr="Ball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850" y="1887538"/>
            <a:ext cx="762000" cy="762000"/>
          </a:xfrm>
          <a:prstGeom prst="rect">
            <a:avLst/>
          </a:prstGeom>
          <a:noFill/>
        </p:spPr>
      </p:pic>
      <p:sp>
        <p:nvSpPr>
          <p:cNvPr id="598028" name="Line 12"/>
          <p:cNvSpPr>
            <a:spLocks noChangeShapeType="1"/>
          </p:cNvSpPr>
          <p:nvPr/>
        </p:nvSpPr>
        <p:spPr bwMode="auto">
          <a:xfrm>
            <a:off x="815975" y="4027488"/>
            <a:ext cx="1765300" cy="15875"/>
          </a:xfrm>
          <a:prstGeom prst="line">
            <a:avLst/>
          </a:prstGeom>
          <a:noFill/>
          <a:ln w="38100" cap="rnd">
            <a:solidFill>
              <a:srgbClr val="FFFFFF"/>
            </a:solidFill>
            <a:prstDash val="sysDot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pic>
        <p:nvPicPr>
          <p:cNvPr id="598029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7163" y="3671888"/>
            <a:ext cx="7556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8030" name="Rectangle 14"/>
          <p:cNvSpPr>
            <a:spLocks noChangeArrowheads="1"/>
          </p:cNvSpPr>
          <p:nvPr/>
        </p:nvSpPr>
        <p:spPr bwMode="auto">
          <a:xfrm>
            <a:off x="2881313" y="3867150"/>
            <a:ext cx="3513137" cy="898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5705" tIns="45705" rIns="45705" bIns="45705">
            <a:spAutoFit/>
          </a:bodyPr>
          <a:lstStyle/>
          <a:p>
            <a:pPr marL="288925" indent="-288925">
              <a:lnSpc>
                <a:spcPct val="75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Interface-based</a:t>
            </a:r>
          </a:p>
          <a:p>
            <a:pPr marL="288925" indent="-288925">
              <a:lnSpc>
                <a:spcPct val="75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Dynamic Loading</a:t>
            </a:r>
          </a:p>
          <a:p>
            <a:pPr marL="288925" indent="-288925">
              <a:lnSpc>
                <a:spcPct val="75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Blip>
                <a:blip r:embed="rId4"/>
              </a:buBlip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Runtime Metadata</a:t>
            </a:r>
          </a:p>
        </p:txBody>
      </p:sp>
      <p:sp>
        <p:nvSpPr>
          <p:cNvPr id="598031" name="Text Box 15"/>
          <p:cNvSpPr txBox="1">
            <a:spLocks noChangeArrowheads="1"/>
          </p:cNvSpPr>
          <p:nvPr/>
        </p:nvSpPr>
        <p:spPr bwMode="auto">
          <a:xfrm>
            <a:off x="879475" y="4127500"/>
            <a:ext cx="906463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1990s</a:t>
            </a:r>
          </a:p>
        </p:txBody>
      </p:sp>
      <p:sp>
        <p:nvSpPr>
          <p:cNvPr id="598032" name="Text Box 16"/>
          <p:cNvSpPr txBox="1">
            <a:spLocks noChangeArrowheads="1"/>
          </p:cNvSpPr>
          <p:nvPr/>
        </p:nvSpPr>
        <p:spPr bwMode="auto">
          <a:xfrm>
            <a:off x="2522538" y="1584325"/>
            <a:ext cx="3270250" cy="531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Object-Oriented</a:t>
            </a:r>
          </a:p>
        </p:txBody>
      </p:sp>
      <p:sp>
        <p:nvSpPr>
          <p:cNvPr id="598033" name="Text Box 17"/>
          <p:cNvSpPr txBox="1">
            <a:spLocks noChangeArrowheads="1"/>
          </p:cNvSpPr>
          <p:nvPr/>
        </p:nvSpPr>
        <p:spPr bwMode="auto">
          <a:xfrm>
            <a:off x="3438525" y="5008563"/>
            <a:ext cx="3343275" cy="531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Service-Oriented</a:t>
            </a:r>
          </a:p>
        </p:txBody>
      </p:sp>
      <p:sp>
        <p:nvSpPr>
          <p:cNvPr id="598034" name="Text Box 18"/>
          <p:cNvSpPr txBox="1">
            <a:spLocks noChangeArrowheads="1"/>
          </p:cNvSpPr>
          <p:nvPr/>
        </p:nvSpPr>
        <p:spPr bwMode="auto">
          <a:xfrm>
            <a:off x="2798763" y="3348038"/>
            <a:ext cx="3735387" cy="531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45705" rIns="0" bIns="45705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Component-Based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704666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9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8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98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8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9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8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9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98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9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8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98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98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98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9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20" grpId="0"/>
      <p:bldP spid="598021" grpId="0"/>
      <p:bldP spid="598022" grpId="0"/>
      <p:bldP spid="598023" grpId="0"/>
      <p:bldP spid="598024" grpId="0" animBg="1"/>
      <p:bldP spid="598025" grpId="0" animBg="1"/>
      <p:bldP spid="598028" grpId="0" animBg="1"/>
      <p:bldP spid="598030" grpId="0"/>
      <p:bldP spid="598031" grpId="0"/>
      <p:bldP spid="598032" grpId="0"/>
      <p:bldP spid="598033" grpId="0"/>
      <p:bldP spid="5980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75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4754" name="Picture 2" descr="WinFX__03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87513"/>
            <a:ext cx="9144000" cy="5170487"/>
          </a:xfrm>
          <a:prstGeom prst="rect">
            <a:avLst/>
          </a:prstGeom>
          <a:noFill/>
        </p:spPr>
      </p:pic>
      <p:sp>
        <p:nvSpPr>
          <p:cNvPr id="71475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WCF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14756" name="Picture 4" descr="Sphere-WC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8913" y="1901825"/>
            <a:ext cx="5145087" cy="4956175"/>
          </a:xfrm>
          <a:prstGeom prst="rect">
            <a:avLst/>
          </a:prstGeom>
          <a:noFill/>
        </p:spPr>
      </p:pic>
      <p:sp>
        <p:nvSpPr>
          <p:cNvPr id="714757" name="Text Box 5"/>
          <p:cNvSpPr txBox="1">
            <a:spLocks noChangeArrowheads="1"/>
          </p:cNvSpPr>
          <p:nvPr/>
        </p:nvSpPr>
        <p:spPr bwMode="auto">
          <a:xfrm>
            <a:off x="461963" y="3108325"/>
            <a:ext cx="4110037" cy="1373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>
              <a:lnSpc>
                <a:spcPct val="140000"/>
              </a:lnSpc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emibold" pitchFamily="34" charset="0"/>
              </a:rPr>
              <a:t>Unified framework for </a:t>
            </a:r>
          </a:p>
          <a:p>
            <a:pPr algn="r">
              <a:lnSpc>
                <a:spcPct val="140000"/>
              </a:lnSpc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emibold" pitchFamily="34" charset="0"/>
              </a:rPr>
              <a:t>rapidly building</a:t>
            </a:r>
          </a:p>
          <a:p>
            <a:pPr algn="r">
              <a:lnSpc>
                <a:spcPct val="140000"/>
              </a:lnSpc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emibold" pitchFamily="34" charset="0"/>
              </a:rPr>
              <a:t>service-oriented applications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330915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71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/>
                </a:solidFill>
              </a:rPr>
              <a:t>WCF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4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0"/>
            <a:r>
              <a:rPr lang="en-US" sz="1200" kern="1200" dirty="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t>Microsoft Innovation &amp; Practice Team, MSCoE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2154852002"/>
              </p:ext>
            </p:extLst>
          </p:nvPr>
        </p:nvGraphicFramePr>
        <p:xfrm>
          <a:off x="470262" y="2133600"/>
          <a:ext cx="8351523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499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0" name="Picture 2" descr="silver edge - sapphire square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2030413"/>
            <a:ext cx="2057400" cy="2925762"/>
          </a:xfrm>
          <a:prstGeom prst="rect">
            <a:avLst/>
          </a:prstGeom>
          <a:noFill/>
        </p:spPr>
      </p:pic>
      <p:pic>
        <p:nvPicPr>
          <p:cNvPr id="718851" name="Picture 3" descr="silver edge - rose squa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2088" y="2028825"/>
            <a:ext cx="2057400" cy="2924175"/>
          </a:xfrm>
          <a:prstGeom prst="rect">
            <a:avLst/>
          </a:prstGeom>
          <a:noFill/>
        </p:spPr>
      </p:pic>
      <p:sp>
        <p:nvSpPr>
          <p:cNvPr id="71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chemeClr val="tx2"/>
                </a:solidFill>
              </a:rPr>
              <a:t>Services and Clients</a:t>
            </a:r>
          </a:p>
        </p:txBody>
      </p:sp>
      <p:sp>
        <p:nvSpPr>
          <p:cNvPr id="718853" name="Text Box 5"/>
          <p:cNvSpPr txBox="1">
            <a:spLocks noChangeArrowheads="1"/>
          </p:cNvSpPr>
          <p:nvPr/>
        </p:nvSpPr>
        <p:spPr bwMode="auto">
          <a:xfrm>
            <a:off x="1038225" y="2632075"/>
            <a:ext cx="1120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</a:p>
        </p:txBody>
      </p:sp>
      <p:sp>
        <p:nvSpPr>
          <p:cNvPr id="718854" name="Text Box 6"/>
          <p:cNvSpPr txBox="1">
            <a:spLocks noChangeArrowheads="1"/>
          </p:cNvSpPr>
          <p:nvPr/>
        </p:nvSpPr>
        <p:spPr bwMode="auto">
          <a:xfrm>
            <a:off x="6918325" y="2632075"/>
            <a:ext cx="13144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pic>
        <p:nvPicPr>
          <p:cNvPr id="718855" name="Picture 7" descr="Metallic edge Sapphire Rounded Bar faded color sho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97275" y="3759200"/>
            <a:ext cx="1944688" cy="927100"/>
          </a:xfrm>
          <a:prstGeom prst="rect">
            <a:avLst/>
          </a:prstGeom>
          <a:noFill/>
        </p:spPr>
      </p:pic>
      <p:sp>
        <p:nvSpPr>
          <p:cNvPr id="718856" name="Text Box 8"/>
          <p:cNvSpPr txBox="1">
            <a:spLocks noChangeArrowheads="1"/>
          </p:cNvSpPr>
          <p:nvPr/>
        </p:nvSpPr>
        <p:spPr bwMode="auto">
          <a:xfrm>
            <a:off x="3894138" y="3989388"/>
            <a:ext cx="137636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Message</a:t>
            </a:r>
          </a:p>
        </p:txBody>
      </p:sp>
      <p:pic>
        <p:nvPicPr>
          <p:cNvPr id="718857" name="Picture 9" descr="GEL Dotted Line MS-green"/>
          <p:cNvPicPr>
            <a:picLocks noChangeAspect="1" noChangeArrowheads="1"/>
          </p:cNvPicPr>
          <p:nvPr/>
        </p:nvPicPr>
        <p:blipFill>
          <a:blip r:embed="rId6"/>
          <a:srcRect r="75771" b="-11320"/>
          <a:stretch>
            <a:fillRect/>
          </a:stretch>
        </p:blipFill>
        <p:spPr bwMode="auto">
          <a:xfrm>
            <a:off x="2463800" y="4143375"/>
            <a:ext cx="1235075" cy="187325"/>
          </a:xfrm>
          <a:prstGeom prst="rect">
            <a:avLst/>
          </a:prstGeom>
          <a:noFill/>
        </p:spPr>
      </p:pic>
      <p:pic>
        <p:nvPicPr>
          <p:cNvPr id="718858" name="Picture 10" descr="Metallic edge Green Triangles Arrow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68613" y="3846513"/>
            <a:ext cx="407987" cy="771525"/>
          </a:xfrm>
          <a:prstGeom prst="rect">
            <a:avLst/>
          </a:prstGeom>
          <a:noFill/>
        </p:spPr>
      </p:pic>
      <p:pic>
        <p:nvPicPr>
          <p:cNvPr id="718859" name="Picture 11" descr="GEL Dotted Line MS-green"/>
          <p:cNvPicPr>
            <a:picLocks noChangeAspect="1" noChangeArrowheads="1"/>
          </p:cNvPicPr>
          <p:nvPr/>
        </p:nvPicPr>
        <p:blipFill>
          <a:blip r:embed="rId6"/>
          <a:srcRect r="75771" b="-11320"/>
          <a:stretch>
            <a:fillRect/>
          </a:stretch>
        </p:blipFill>
        <p:spPr bwMode="auto">
          <a:xfrm>
            <a:off x="5422900" y="4143375"/>
            <a:ext cx="1235075" cy="187325"/>
          </a:xfrm>
          <a:prstGeom prst="rect">
            <a:avLst/>
          </a:prstGeom>
          <a:noFill/>
        </p:spPr>
      </p:pic>
      <p:pic>
        <p:nvPicPr>
          <p:cNvPr id="718860" name="Picture 12" descr="Metallic edge Green Triangles Arrow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7550" y="3846513"/>
            <a:ext cx="407988" cy="771525"/>
          </a:xfrm>
          <a:prstGeom prst="rect">
            <a:avLst/>
          </a:prstGeom>
          <a:noFill/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 flipH="1">
            <a:off x="2463800" y="2586038"/>
            <a:ext cx="4194175" cy="927100"/>
            <a:chOff x="1552" y="1629"/>
            <a:chExt cx="2642" cy="584"/>
          </a:xfrm>
        </p:grpSpPr>
        <p:pic>
          <p:nvPicPr>
            <p:cNvPr id="718862" name="Picture 14" descr="Metallic edge Sapphire Rounded Bar faded color shor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66" y="1629"/>
              <a:ext cx="1225" cy="584"/>
            </a:xfrm>
            <a:prstGeom prst="rect">
              <a:avLst/>
            </a:prstGeom>
            <a:noFill/>
          </p:spPr>
        </p:pic>
        <p:sp>
          <p:nvSpPr>
            <p:cNvPr id="718863" name="Text Box 15"/>
            <p:cNvSpPr txBox="1">
              <a:spLocks noChangeArrowheads="1"/>
            </p:cNvSpPr>
            <p:nvPr/>
          </p:nvSpPr>
          <p:spPr bwMode="auto">
            <a:xfrm>
              <a:off x="2453" y="1774"/>
              <a:ext cx="867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Message</a:t>
              </a:r>
            </a:p>
          </p:txBody>
        </p:sp>
        <p:pic>
          <p:nvPicPr>
            <p:cNvPr id="718864" name="Picture 16" descr="GEL Dotted Line MS-green"/>
            <p:cNvPicPr>
              <a:picLocks noChangeAspect="1" noChangeArrowheads="1"/>
            </p:cNvPicPr>
            <p:nvPr/>
          </p:nvPicPr>
          <p:blipFill>
            <a:blip r:embed="rId6"/>
            <a:srcRect r="75771" b="-11320"/>
            <a:stretch>
              <a:fillRect/>
            </a:stretch>
          </p:blipFill>
          <p:spPr bwMode="auto">
            <a:xfrm>
              <a:off x="1552" y="1871"/>
              <a:ext cx="778" cy="118"/>
            </a:xfrm>
            <a:prstGeom prst="rect">
              <a:avLst/>
            </a:prstGeom>
            <a:noFill/>
          </p:spPr>
        </p:pic>
        <p:pic>
          <p:nvPicPr>
            <p:cNvPr id="718865" name="Picture 17" descr="Metallic edge Green Triangles Arrow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07" y="1684"/>
              <a:ext cx="257" cy="486"/>
            </a:xfrm>
            <a:prstGeom prst="rect">
              <a:avLst/>
            </a:prstGeom>
            <a:noFill/>
          </p:spPr>
        </p:pic>
        <p:pic>
          <p:nvPicPr>
            <p:cNvPr id="718866" name="Picture 18" descr="GEL Dotted Line MS-green"/>
            <p:cNvPicPr>
              <a:picLocks noChangeAspect="1" noChangeArrowheads="1"/>
            </p:cNvPicPr>
            <p:nvPr/>
          </p:nvPicPr>
          <p:blipFill>
            <a:blip r:embed="rId6"/>
            <a:srcRect r="75771" b="-11320"/>
            <a:stretch>
              <a:fillRect/>
            </a:stretch>
          </p:blipFill>
          <p:spPr bwMode="auto">
            <a:xfrm>
              <a:off x="3416" y="1871"/>
              <a:ext cx="778" cy="118"/>
            </a:xfrm>
            <a:prstGeom prst="rect">
              <a:avLst/>
            </a:prstGeom>
            <a:noFill/>
          </p:spPr>
        </p:pic>
        <p:pic>
          <p:nvPicPr>
            <p:cNvPr id="718867" name="Picture 19" descr="Metallic edge Green Triangles Arrow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52" y="1684"/>
              <a:ext cx="257" cy="486"/>
            </a:xfrm>
            <a:prstGeom prst="rect">
              <a:avLst/>
            </a:prstGeom>
            <a:noFill/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7476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chemeClr val="tx2"/>
                </a:solidFill>
              </a:rPr>
              <a:t>Endpoints</a:t>
            </a:r>
          </a:p>
        </p:txBody>
      </p:sp>
      <p:pic>
        <p:nvPicPr>
          <p:cNvPr id="720899" name="Picture 3" descr="silver edge - sapphire square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2030413"/>
            <a:ext cx="2057400" cy="2925762"/>
          </a:xfrm>
          <a:prstGeom prst="rect">
            <a:avLst/>
          </a:prstGeom>
          <a:noFill/>
        </p:spPr>
      </p:pic>
      <p:pic>
        <p:nvPicPr>
          <p:cNvPr id="720900" name="Picture 4" descr="silver edge - rose squa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2088" y="2028825"/>
            <a:ext cx="2057400" cy="2924175"/>
          </a:xfrm>
          <a:prstGeom prst="rect">
            <a:avLst/>
          </a:prstGeom>
          <a:noFill/>
        </p:spPr>
      </p:pic>
      <p:sp>
        <p:nvSpPr>
          <p:cNvPr id="720901" name="Text Box 5"/>
          <p:cNvSpPr txBox="1">
            <a:spLocks noChangeArrowheads="1"/>
          </p:cNvSpPr>
          <p:nvPr/>
        </p:nvSpPr>
        <p:spPr bwMode="auto">
          <a:xfrm>
            <a:off x="1038225" y="2632075"/>
            <a:ext cx="1120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</a:p>
        </p:txBody>
      </p:sp>
      <p:sp>
        <p:nvSpPr>
          <p:cNvPr id="720902" name="Text Box 6"/>
          <p:cNvSpPr txBox="1">
            <a:spLocks noChangeArrowheads="1"/>
          </p:cNvSpPr>
          <p:nvPr/>
        </p:nvSpPr>
        <p:spPr bwMode="auto">
          <a:xfrm>
            <a:off x="6918325" y="2632075"/>
            <a:ext cx="13144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pic>
        <p:nvPicPr>
          <p:cNvPr id="720903" name="Picture 7" descr="Metallic edge Sapphire Rounded Bar faded color sho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97275" y="3759200"/>
            <a:ext cx="1944688" cy="927100"/>
          </a:xfrm>
          <a:prstGeom prst="rect">
            <a:avLst/>
          </a:prstGeom>
          <a:noFill/>
        </p:spPr>
      </p:pic>
      <p:sp>
        <p:nvSpPr>
          <p:cNvPr id="720904" name="Text Box 8"/>
          <p:cNvSpPr txBox="1">
            <a:spLocks noChangeArrowheads="1"/>
          </p:cNvSpPr>
          <p:nvPr/>
        </p:nvSpPr>
        <p:spPr bwMode="auto">
          <a:xfrm>
            <a:off x="3894138" y="3989388"/>
            <a:ext cx="137636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Message</a:t>
            </a:r>
          </a:p>
        </p:txBody>
      </p:sp>
      <p:pic>
        <p:nvPicPr>
          <p:cNvPr id="720905" name="Picture 9" descr="GEL Dotted Line MS-green"/>
          <p:cNvPicPr>
            <a:picLocks noChangeAspect="1" noChangeArrowheads="1"/>
          </p:cNvPicPr>
          <p:nvPr/>
        </p:nvPicPr>
        <p:blipFill>
          <a:blip r:embed="rId6"/>
          <a:srcRect r="75771" b="-11320"/>
          <a:stretch>
            <a:fillRect/>
          </a:stretch>
        </p:blipFill>
        <p:spPr bwMode="auto">
          <a:xfrm>
            <a:off x="2463800" y="4143375"/>
            <a:ext cx="1235075" cy="187325"/>
          </a:xfrm>
          <a:prstGeom prst="rect">
            <a:avLst/>
          </a:prstGeom>
          <a:noFill/>
        </p:spPr>
      </p:pic>
      <p:pic>
        <p:nvPicPr>
          <p:cNvPr id="720906" name="Picture 10" descr="Metallic edge Green Triangles Arrow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68613" y="3846513"/>
            <a:ext cx="407987" cy="771525"/>
          </a:xfrm>
          <a:prstGeom prst="rect">
            <a:avLst/>
          </a:prstGeom>
          <a:noFill/>
        </p:spPr>
      </p:pic>
      <p:pic>
        <p:nvPicPr>
          <p:cNvPr id="720907" name="Picture 11" descr="GEL Dotted Line MS-green"/>
          <p:cNvPicPr>
            <a:picLocks noChangeAspect="1" noChangeArrowheads="1"/>
          </p:cNvPicPr>
          <p:nvPr/>
        </p:nvPicPr>
        <p:blipFill>
          <a:blip r:embed="rId6"/>
          <a:srcRect r="75771" b="-11320"/>
          <a:stretch>
            <a:fillRect/>
          </a:stretch>
        </p:blipFill>
        <p:spPr bwMode="auto">
          <a:xfrm>
            <a:off x="5422900" y="4143375"/>
            <a:ext cx="1235075" cy="187325"/>
          </a:xfrm>
          <a:prstGeom prst="rect">
            <a:avLst/>
          </a:prstGeom>
          <a:noFill/>
        </p:spPr>
      </p:pic>
      <p:pic>
        <p:nvPicPr>
          <p:cNvPr id="720908" name="Picture 12" descr="Metallic edge Green Triangles Arrow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7550" y="3846513"/>
            <a:ext cx="407988" cy="771525"/>
          </a:xfrm>
          <a:prstGeom prst="rect">
            <a:avLst/>
          </a:prstGeom>
          <a:noFill/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485900" y="3860800"/>
            <a:ext cx="1368425" cy="704850"/>
            <a:chOff x="1291" y="2526"/>
            <a:chExt cx="862" cy="444"/>
          </a:xfrm>
        </p:grpSpPr>
        <p:pic>
          <p:nvPicPr>
            <p:cNvPr id="720910" name="Picture 14" descr="ShinyGreen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720911" name="Text Box 15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6288088" y="3860800"/>
            <a:ext cx="1368425" cy="704850"/>
            <a:chOff x="1291" y="2526"/>
            <a:chExt cx="862" cy="444"/>
          </a:xfrm>
        </p:grpSpPr>
        <p:pic>
          <p:nvPicPr>
            <p:cNvPr id="720913" name="Picture 17" descr="ShinyGreen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720914" name="Text Box 18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6288088" y="3282950"/>
            <a:ext cx="1368425" cy="704850"/>
            <a:chOff x="1291" y="2526"/>
            <a:chExt cx="862" cy="444"/>
          </a:xfrm>
        </p:grpSpPr>
        <p:pic>
          <p:nvPicPr>
            <p:cNvPr id="720916" name="Picture 20" descr="ShinyGreen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5400000">
              <a:off x="1500" y="2317"/>
              <a:ext cx="444" cy="862"/>
            </a:xfrm>
            <a:prstGeom prst="rect">
              <a:avLst/>
            </a:prstGeom>
            <a:noFill/>
          </p:spPr>
        </p:pic>
        <p:sp>
          <p:nvSpPr>
            <p:cNvPr id="720917" name="Text Box 21"/>
            <p:cNvSpPr txBox="1">
              <a:spLocks noChangeArrowheads="1"/>
            </p:cNvSpPr>
            <p:nvPr/>
          </p:nvSpPr>
          <p:spPr bwMode="auto">
            <a:xfrm>
              <a:off x="1315" y="2626"/>
              <a:ext cx="776" cy="2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Semibold" pitchFamily="34" charset="0"/>
                </a:rPr>
                <a:t>Endpoint</a:t>
              </a: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3672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End Points</a:t>
            </a:r>
            <a:endParaRPr 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0"/>
            <a:r>
              <a:rPr lang="en-US" sz="1200" kern="1200" smtClean="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t>Microsoft Innovation &amp; Practice Team, MSCoE</a:t>
            </a:r>
            <a:endParaRPr lang="en-US" sz="1200" kern="1200" dirty="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9D3F02D-6684-4ED1-BE85-5B1D284D99E6}" type="slidenum">
              <a:rPr lang="en-US" sz="1600" kern="1200" smtClean="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7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96673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End Point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3140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A+B+C 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722947" name="Picture 3" descr="silver edge - sapphire square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2030413"/>
            <a:ext cx="2057400" cy="2925762"/>
          </a:xfrm>
          <a:prstGeom prst="rect">
            <a:avLst/>
          </a:prstGeom>
          <a:noFill/>
        </p:spPr>
      </p:pic>
      <p:pic>
        <p:nvPicPr>
          <p:cNvPr id="722948" name="Picture 4" descr="silver edge - rose squa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2088" y="2028825"/>
            <a:ext cx="2057400" cy="2924175"/>
          </a:xfrm>
          <a:prstGeom prst="rect">
            <a:avLst/>
          </a:prstGeom>
          <a:noFill/>
        </p:spPr>
      </p:pic>
      <p:sp>
        <p:nvSpPr>
          <p:cNvPr id="722949" name="Text Box 5"/>
          <p:cNvSpPr txBox="1">
            <a:spLocks noChangeArrowheads="1"/>
          </p:cNvSpPr>
          <p:nvPr/>
        </p:nvSpPr>
        <p:spPr bwMode="auto">
          <a:xfrm>
            <a:off x="1038225" y="2632075"/>
            <a:ext cx="1120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</a:p>
        </p:txBody>
      </p:sp>
      <p:sp>
        <p:nvSpPr>
          <p:cNvPr id="722950" name="Text Box 6"/>
          <p:cNvSpPr txBox="1">
            <a:spLocks noChangeArrowheads="1"/>
          </p:cNvSpPr>
          <p:nvPr/>
        </p:nvSpPr>
        <p:spPr bwMode="auto">
          <a:xfrm>
            <a:off x="6918325" y="2632075"/>
            <a:ext cx="1314450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pic>
        <p:nvPicPr>
          <p:cNvPr id="722951" name="Picture 7" descr="Metallic edge Sapphire Rounded Bar faded color sho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97275" y="3759200"/>
            <a:ext cx="1944688" cy="927100"/>
          </a:xfrm>
          <a:prstGeom prst="rect">
            <a:avLst/>
          </a:prstGeom>
          <a:noFill/>
        </p:spPr>
      </p:pic>
      <p:sp>
        <p:nvSpPr>
          <p:cNvPr id="722952" name="Text Box 8"/>
          <p:cNvSpPr txBox="1">
            <a:spLocks noChangeArrowheads="1"/>
          </p:cNvSpPr>
          <p:nvPr/>
        </p:nvSpPr>
        <p:spPr bwMode="auto">
          <a:xfrm>
            <a:off x="3894138" y="3989388"/>
            <a:ext cx="1376362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Message</a:t>
            </a:r>
          </a:p>
        </p:txBody>
      </p:sp>
      <p:pic>
        <p:nvPicPr>
          <p:cNvPr id="722953" name="Picture 9" descr="GEL Dotted Line MS-green"/>
          <p:cNvPicPr>
            <a:picLocks noChangeAspect="1" noChangeArrowheads="1"/>
          </p:cNvPicPr>
          <p:nvPr/>
        </p:nvPicPr>
        <p:blipFill>
          <a:blip r:embed="rId6"/>
          <a:srcRect l="18031" t="-2831" r="75771" b="-11320"/>
          <a:stretch>
            <a:fillRect/>
          </a:stretch>
        </p:blipFill>
        <p:spPr bwMode="auto">
          <a:xfrm>
            <a:off x="3349625" y="4138613"/>
            <a:ext cx="315913" cy="192087"/>
          </a:xfrm>
          <a:prstGeom prst="rect">
            <a:avLst/>
          </a:prstGeom>
          <a:noFill/>
        </p:spPr>
      </p:pic>
      <p:pic>
        <p:nvPicPr>
          <p:cNvPr id="722954" name="Picture 10" descr="GEL Dotted Line MS-green"/>
          <p:cNvPicPr>
            <a:picLocks noChangeAspect="1" noChangeArrowheads="1"/>
          </p:cNvPicPr>
          <p:nvPr/>
        </p:nvPicPr>
        <p:blipFill>
          <a:blip r:embed="rId6"/>
          <a:srcRect t="-16982" r="93335" b="-11320"/>
          <a:stretch>
            <a:fillRect/>
          </a:stretch>
        </p:blipFill>
        <p:spPr bwMode="auto">
          <a:xfrm>
            <a:off x="5465763" y="4114800"/>
            <a:ext cx="339725" cy="215900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963738" y="3976688"/>
            <a:ext cx="1416050" cy="508000"/>
            <a:chOff x="1237" y="2505"/>
            <a:chExt cx="892" cy="320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722957" name="Picture 1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58" name="Rectangle 1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722960" name="Picture 1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61" name="Rectangle 1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722963" name="Picture 1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64" name="Rectangle 2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6" name="Group 21"/>
          <p:cNvGrpSpPr>
            <a:grpSpLocks/>
          </p:cNvGrpSpPr>
          <p:nvPr/>
        </p:nvGrpSpPr>
        <p:grpSpPr bwMode="auto">
          <a:xfrm flipH="1">
            <a:off x="5773738" y="3976688"/>
            <a:ext cx="1416050" cy="508000"/>
            <a:chOff x="1237" y="2505"/>
            <a:chExt cx="892" cy="320"/>
          </a:xfrm>
        </p:grpSpPr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722967" name="Picture 2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68" name="Rectangle 2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722970" name="Picture 2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71" name="Rectangle 2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9" name="Group 2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722973" name="Picture 2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74" name="Rectangle 3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10" name="Group 31"/>
          <p:cNvGrpSpPr>
            <a:grpSpLocks/>
          </p:cNvGrpSpPr>
          <p:nvPr/>
        </p:nvGrpSpPr>
        <p:grpSpPr bwMode="auto">
          <a:xfrm flipH="1">
            <a:off x="5773738" y="3376613"/>
            <a:ext cx="1416050" cy="508000"/>
            <a:chOff x="1237" y="2505"/>
            <a:chExt cx="892" cy="320"/>
          </a:xfrm>
        </p:grpSpPr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1804" y="2505"/>
              <a:ext cx="325" cy="320"/>
              <a:chOff x="1804" y="2505"/>
              <a:chExt cx="325" cy="320"/>
            </a:xfrm>
          </p:grpSpPr>
          <p:pic>
            <p:nvPicPr>
              <p:cNvPr id="722977" name="Picture 33" descr="Metallic edge Cinnamon Square Sm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804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78" name="Rectangle 34"/>
              <p:cNvSpPr>
                <a:spLocks noChangeArrowheads="1"/>
              </p:cNvSpPr>
              <p:nvPr/>
            </p:nvSpPr>
            <p:spPr bwMode="auto">
              <a:xfrm>
                <a:off x="1856" y="2537"/>
                <a:ext cx="22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A</a:t>
                </a:r>
              </a:p>
            </p:txBody>
          </p:sp>
        </p:grp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1519" y="2505"/>
              <a:ext cx="325" cy="320"/>
              <a:chOff x="1519" y="2505"/>
              <a:chExt cx="325" cy="320"/>
            </a:xfrm>
          </p:grpSpPr>
          <p:pic>
            <p:nvPicPr>
              <p:cNvPr id="722980" name="Picture 36" descr="Metallic edge Gold Square Smal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519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81" name="Rectangle 37"/>
              <p:cNvSpPr>
                <a:spLocks noChangeArrowheads="1"/>
              </p:cNvSpPr>
              <p:nvPr/>
            </p:nvSpPr>
            <p:spPr bwMode="auto">
              <a:xfrm>
                <a:off x="1570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B</a:t>
                </a:r>
              </a:p>
            </p:txBody>
          </p:sp>
        </p:grpSp>
        <p:grpSp>
          <p:nvGrpSpPr>
            <p:cNvPr id="13" name="Group 38"/>
            <p:cNvGrpSpPr>
              <a:grpSpLocks/>
            </p:cNvGrpSpPr>
            <p:nvPr/>
          </p:nvGrpSpPr>
          <p:grpSpPr bwMode="auto">
            <a:xfrm>
              <a:off x="1237" y="2505"/>
              <a:ext cx="325" cy="320"/>
              <a:chOff x="1237" y="2505"/>
              <a:chExt cx="325" cy="320"/>
            </a:xfrm>
          </p:grpSpPr>
          <p:pic>
            <p:nvPicPr>
              <p:cNvPr id="722983" name="Picture 39" descr="Metallic edge Turquoise Square Small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237" y="2505"/>
                <a:ext cx="325" cy="320"/>
              </a:xfrm>
              <a:prstGeom prst="rect">
                <a:avLst/>
              </a:prstGeom>
              <a:noFill/>
            </p:spPr>
          </p:pic>
          <p:sp>
            <p:nvSpPr>
              <p:cNvPr id="722984" name="Rectangle 40"/>
              <p:cNvSpPr>
                <a:spLocks noChangeArrowheads="1"/>
              </p:cNvSpPr>
              <p:nvPr/>
            </p:nvSpPr>
            <p:spPr bwMode="auto">
              <a:xfrm>
                <a:off x="1297" y="2537"/>
                <a:ext cx="213" cy="25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Segoe Semibold" pitchFamily="34" charset="0"/>
                  </a:rPr>
                  <a:t>C</a:t>
                </a:r>
              </a:p>
            </p:txBody>
          </p:sp>
        </p:grp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2474913" y="5045075"/>
            <a:ext cx="4194175" cy="1504950"/>
            <a:chOff x="1400" y="3178"/>
            <a:chExt cx="2642" cy="948"/>
          </a:xfrm>
        </p:grpSpPr>
        <p:pic>
          <p:nvPicPr>
            <p:cNvPr id="722986" name="Picture 42" descr="Metallic edge Cinnamon Square Small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400" y="3178"/>
              <a:ext cx="961" cy="945"/>
            </a:xfrm>
            <a:prstGeom prst="rect">
              <a:avLst/>
            </a:prstGeom>
            <a:noFill/>
          </p:spPr>
        </p:pic>
        <p:pic>
          <p:nvPicPr>
            <p:cNvPr id="722987" name="Picture 43" descr="Metallic edge Gold Square Small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241" y="3178"/>
              <a:ext cx="961" cy="945"/>
            </a:xfrm>
            <a:prstGeom prst="rect">
              <a:avLst/>
            </a:prstGeom>
            <a:noFill/>
          </p:spPr>
        </p:pic>
        <p:pic>
          <p:nvPicPr>
            <p:cNvPr id="722988" name="Picture 44" descr="Metallic edge Turquoise Square Small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081" y="3181"/>
              <a:ext cx="961" cy="945"/>
            </a:xfrm>
            <a:prstGeom prst="rect">
              <a:avLst/>
            </a:prstGeom>
            <a:noFill/>
          </p:spPr>
        </p:pic>
      </p:grpSp>
      <p:sp>
        <p:nvSpPr>
          <p:cNvPr id="722989" name="Text Box 45"/>
          <p:cNvSpPr txBox="1">
            <a:spLocks noChangeArrowheads="1"/>
          </p:cNvSpPr>
          <p:nvPr/>
        </p:nvSpPr>
        <p:spPr bwMode="auto">
          <a:xfrm>
            <a:off x="2649538" y="5353050"/>
            <a:ext cx="1187450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Address</a:t>
            </a:r>
          </a:p>
        </p:txBody>
      </p:sp>
      <p:sp>
        <p:nvSpPr>
          <p:cNvPr id="722990" name="Text Box 46"/>
          <p:cNvSpPr txBox="1">
            <a:spLocks noChangeArrowheads="1"/>
          </p:cNvSpPr>
          <p:nvPr/>
        </p:nvSpPr>
        <p:spPr bwMode="auto">
          <a:xfrm>
            <a:off x="4002088" y="5353050"/>
            <a:ext cx="1165225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Binding</a:t>
            </a:r>
          </a:p>
        </p:txBody>
      </p:sp>
      <p:sp>
        <p:nvSpPr>
          <p:cNvPr id="722991" name="Text Box 47"/>
          <p:cNvSpPr txBox="1">
            <a:spLocks noChangeArrowheads="1"/>
          </p:cNvSpPr>
          <p:nvPr/>
        </p:nvSpPr>
        <p:spPr bwMode="auto">
          <a:xfrm>
            <a:off x="5294313" y="5353050"/>
            <a:ext cx="1270000" cy="4270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2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Contract</a:t>
            </a:r>
          </a:p>
        </p:txBody>
      </p:sp>
      <p:sp>
        <p:nvSpPr>
          <p:cNvPr id="722992" name="Text Box 48"/>
          <p:cNvSpPr txBox="1">
            <a:spLocks noChangeArrowheads="1"/>
          </p:cNvSpPr>
          <p:nvPr/>
        </p:nvSpPr>
        <p:spPr bwMode="auto">
          <a:xfrm>
            <a:off x="2725738" y="5932488"/>
            <a:ext cx="1004887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(Where)</a:t>
            </a:r>
          </a:p>
        </p:txBody>
      </p:sp>
      <p:sp>
        <p:nvSpPr>
          <p:cNvPr id="722993" name="Text Box 49"/>
          <p:cNvSpPr txBox="1">
            <a:spLocks noChangeArrowheads="1"/>
          </p:cNvSpPr>
          <p:nvPr/>
        </p:nvSpPr>
        <p:spPr bwMode="auto">
          <a:xfrm>
            <a:off x="4167188" y="5932488"/>
            <a:ext cx="80327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(How)</a:t>
            </a:r>
          </a:p>
        </p:txBody>
      </p:sp>
      <p:sp>
        <p:nvSpPr>
          <p:cNvPr id="722994" name="Text Box 50"/>
          <p:cNvSpPr txBox="1">
            <a:spLocks noChangeArrowheads="1"/>
          </p:cNvSpPr>
          <p:nvPr/>
        </p:nvSpPr>
        <p:spPr bwMode="auto">
          <a:xfrm>
            <a:off x="5480050" y="5932488"/>
            <a:ext cx="898525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(What)</a:t>
            </a: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754089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Address (A)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Every service is associated with a unique address.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10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1804635505"/>
              </p:ext>
            </p:extLst>
          </p:nvPr>
        </p:nvGraphicFramePr>
        <p:xfrm>
          <a:off x="1524000" y="24028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89751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Address (A)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11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460232452"/>
              </p:ext>
            </p:extLst>
          </p:nvPr>
        </p:nvGraphicFramePr>
        <p:xfrm>
          <a:off x="470262" y="1524000"/>
          <a:ext cx="8351523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4629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Address (A)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12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="" xmlns:p14="http://schemas.microsoft.com/office/powerpoint/2010/main" val="2326863082"/>
              </p:ext>
            </p:extLst>
          </p:nvPr>
        </p:nvGraphicFramePr>
        <p:xfrm>
          <a:off x="381000" y="1828800"/>
          <a:ext cx="8458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279598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Address (A)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13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="" xmlns:p14="http://schemas.microsoft.com/office/powerpoint/2010/main" val="4051015302"/>
              </p:ext>
            </p:extLst>
          </p:nvPr>
        </p:nvGraphicFramePr>
        <p:xfrm>
          <a:off x="381000" y="1828800"/>
          <a:ext cx="8382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246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Address (A)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algn="r" rtl="0"/>
            <a:fld id="{79D3F02D-6684-4ED1-BE85-5B1D284D99E6}" type="slidenum">
              <a:rPr lang="en-US" sz="1600" kern="120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14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4191560960"/>
              </p:ext>
            </p:extLst>
          </p:nvPr>
        </p:nvGraphicFramePr>
        <p:xfrm>
          <a:off x="228600" y="1676400"/>
          <a:ext cx="8610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180845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39895770"/>
              </p:ext>
            </p:extLst>
          </p:nvPr>
        </p:nvGraphicFramePr>
        <p:xfrm>
          <a:off x="457200" y="1600201"/>
          <a:ext cx="8534400" cy="502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73051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494344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basicHttpBinding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wsHttpBinding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wsFederationHttpBinding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webHttpBinding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wsDualHttpBinding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netTCPBinding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netNamedPipeBinding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netMSMQBinding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netPeerTCPBinding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err="1" smtClean="0">
                <a:solidFill>
                  <a:schemeClr val="tx2"/>
                </a:solidFill>
              </a:rPr>
              <a:t>basicHttpContextBinding</a:t>
            </a:r>
            <a:endParaRPr lang="en-US" b="1" u="sng" dirty="0" smtClean="0">
              <a:solidFill>
                <a:schemeClr val="tx2"/>
              </a:solidFill>
            </a:endParaRP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3810000" cy="609600"/>
          </a:xfrm>
        </p:spPr>
        <p:txBody>
          <a:bodyPr/>
          <a:lstStyle/>
          <a:p>
            <a:pPr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 Choosing Binding</a:t>
            </a:r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Flowchart: Decision 4"/>
          <p:cNvSpPr/>
          <p:nvPr/>
        </p:nvSpPr>
        <p:spPr bwMode="auto">
          <a:xfrm>
            <a:off x="2514600" y="25908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WCF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WCF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lowchart: Decision 5"/>
          <p:cNvSpPr/>
          <p:nvPr/>
        </p:nvSpPr>
        <p:spPr bwMode="auto">
          <a:xfrm>
            <a:off x="5791200" y="35814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Disconnected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Calls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Flowchart: Decision 6"/>
          <p:cNvSpPr/>
          <p:nvPr/>
        </p:nvSpPr>
        <p:spPr bwMode="auto">
          <a:xfrm>
            <a:off x="838200" y="44958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Legacy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ASMX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lowchart: Decision 7"/>
          <p:cNvSpPr/>
          <p:nvPr/>
        </p:nvSpPr>
        <p:spPr bwMode="auto">
          <a:xfrm>
            <a:off x="4419600" y="4572000"/>
            <a:ext cx="1447800" cy="838200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Cross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Machine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1524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22860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Basic</a:t>
            </a:r>
          </a:p>
        </p:txBody>
      </p:sp>
      <p:sp>
        <p:nvSpPr>
          <p:cNvPr id="11" name="Flowchart: Alternate Process 10"/>
          <p:cNvSpPr/>
          <p:nvPr/>
        </p:nvSpPr>
        <p:spPr bwMode="auto">
          <a:xfrm>
            <a:off x="38100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IPC</a:t>
            </a:r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57912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TCP</a:t>
            </a:r>
          </a:p>
        </p:txBody>
      </p:sp>
      <p:sp>
        <p:nvSpPr>
          <p:cNvPr id="13" name="Flowchart: Alternate Process 12"/>
          <p:cNvSpPr/>
          <p:nvPr/>
        </p:nvSpPr>
        <p:spPr bwMode="auto">
          <a:xfrm>
            <a:off x="7467600" y="5715000"/>
            <a:ext cx="685800" cy="457200"/>
          </a:xfrm>
          <a:prstGeom prst="flowChartAlternateProcess">
            <a:avLst/>
          </a:prstGeom>
          <a:solidFill>
            <a:schemeClr val="accent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MSMQ</a:t>
            </a:r>
          </a:p>
        </p:txBody>
      </p:sp>
      <p:sp>
        <p:nvSpPr>
          <p:cNvPr id="14" name="Flowchart: Connector 13"/>
          <p:cNvSpPr/>
          <p:nvPr/>
        </p:nvSpPr>
        <p:spPr bwMode="auto">
          <a:xfrm>
            <a:off x="3124200" y="2133600"/>
            <a:ext cx="228600" cy="228600"/>
          </a:xfrm>
          <a:prstGeom prst="flowChartConnector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lowchart: Connector 14"/>
          <p:cNvSpPr/>
          <p:nvPr/>
        </p:nvSpPr>
        <p:spPr bwMode="auto">
          <a:xfrm>
            <a:off x="4038600" y="6477000"/>
            <a:ext cx="228600" cy="228600"/>
          </a:xfrm>
          <a:prstGeom prst="flowChartConnector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Elbow Connector 17"/>
          <p:cNvCxnSpPr>
            <a:stCxn id="5" idx="3"/>
            <a:endCxn id="6" idx="0"/>
          </p:cNvCxnSpPr>
          <p:nvPr/>
        </p:nvCxnSpPr>
        <p:spPr bwMode="auto">
          <a:xfrm>
            <a:off x="3962400" y="3009900"/>
            <a:ext cx="2552700" cy="571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5" idx="1"/>
            <a:endCxn id="7" idx="0"/>
          </p:cNvCxnSpPr>
          <p:nvPr/>
        </p:nvCxnSpPr>
        <p:spPr bwMode="auto">
          <a:xfrm rot="10800000" flipV="1">
            <a:off x="1562100" y="3009900"/>
            <a:ext cx="952500" cy="1485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7" idx="1"/>
            <a:endCxn id="9" idx="0"/>
          </p:cNvCxnSpPr>
          <p:nvPr/>
        </p:nvCxnSpPr>
        <p:spPr bwMode="auto">
          <a:xfrm rot="10800000" flipV="1">
            <a:off x="495300" y="4914900"/>
            <a:ext cx="342900" cy="8001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7" idx="3"/>
            <a:endCxn id="10" idx="0"/>
          </p:cNvCxnSpPr>
          <p:nvPr/>
        </p:nvCxnSpPr>
        <p:spPr bwMode="auto">
          <a:xfrm>
            <a:off x="2286000" y="4914900"/>
            <a:ext cx="342900" cy="8001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6" idx="1"/>
            <a:endCxn id="8" idx="0"/>
          </p:cNvCxnSpPr>
          <p:nvPr/>
        </p:nvCxnSpPr>
        <p:spPr bwMode="auto">
          <a:xfrm rot="10800000" flipV="1">
            <a:off x="5143500" y="4000500"/>
            <a:ext cx="647700" cy="571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6" idx="3"/>
            <a:endCxn id="13" idx="0"/>
          </p:cNvCxnSpPr>
          <p:nvPr/>
        </p:nvCxnSpPr>
        <p:spPr bwMode="auto">
          <a:xfrm>
            <a:off x="7239000" y="4000500"/>
            <a:ext cx="571500" cy="17145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8" idx="1"/>
            <a:endCxn id="11" idx="0"/>
          </p:cNvCxnSpPr>
          <p:nvPr/>
        </p:nvCxnSpPr>
        <p:spPr bwMode="auto">
          <a:xfrm rot="10800000" flipV="1">
            <a:off x="4152900" y="4991100"/>
            <a:ext cx="266700" cy="723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8" idx="3"/>
            <a:endCxn id="12" idx="0"/>
          </p:cNvCxnSpPr>
          <p:nvPr/>
        </p:nvCxnSpPr>
        <p:spPr bwMode="auto">
          <a:xfrm>
            <a:off x="5867400" y="4991100"/>
            <a:ext cx="266700" cy="723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14" idx="4"/>
            <a:endCxn id="5" idx="0"/>
          </p:cNvCxnSpPr>
          <p:nvPr/>
        </p:nvCxnSpPr>
        <p:spPr bwMode="auto">
          <a:xfrm rot="5400000">
            <a:off x="3124200" y="2476500"/>
            <a:ext cx="2286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11" idx="2"/>
            <a:endCxn id="15" idx="0"/>
          </p:cNvCxnSpPr>
          <p:nvPr/>
        </p:nvCxnSpPr>
        <p:spPr bwMode="auto">
          <a:xfrm rot="5400000">
            <a:off x="4000500" y="6324600"/>
            <a:ext cx="304800" cy="158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3600" y="27432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48" name="TextBox 47"/>
          <p:cNvSpPr txBox="1"/>
          <p:nvPr/>
        </p:nvSpPr>
        <p:spPr>
          <a:xfrm>
            <a:off x="2209800" y="46482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49" name="TextBox 48"/>
          <p:cNvSpPr txBox="1"/>
          <p:nvPr/>
        </p:nvSpPr>
        <p:spPr>
          <a:xfrm>
            <a:off x="4191000" y="27432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5715000" y="47244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1" name="TextBox 50"/>
          <p:cNvSpPr txBox="1"/>
          <p:nvPr/>
        </p:nvSpPr>
        <p:spPr>
          <a:xfrm>
            <a:off x="7239000" y="373380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52" name="TextBox 51"/>
          <p:cNvSpPr txBox="1"/>
          <p:nvPr/>
        </p:nvSpPr>
        <p:spPr>
          <a:xfrm>
            <a:off x="457200" y="46482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53" name="TextBox 52"/>
          <p:cNvSpPr txBox="1"/>
          <p:nvPr/>
        </p:nvSpPr>
        <p:spPr>
          <a:xfrm>
            <a:off x="4114800" y="47244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54" name="TextBox 53"/>
          <p:cNvSpPr txBox="1"/>
          <p:nvPr/>
        </p:nvSpPr>
        <p:spPr>
          <a:xfrm>
            <a:off x="5410200" y="373380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 smtClean="0"/>
              <a:t>No</a:t>
            </a:r>
            <a:endParaRPr lang="en-US" sz="900" dirty="0"/>
          </a:p>
        </p:txBody>
      </p:sp>
      <p:cxnSp>
        <p:nvCxnSpPr>
          <p:cNvPr id="56" name="Elbow Connector 55"/>
          <p:cNvCxnSpPr>
            <a:stCxn id="9" idx="2"/>
            <a:endCxn id="15" idx="2"/>
          </p:cNvCxnSpPr>
          <p:nvPr/>
        </p:nvCxnSpPr>
        <p:spPr bwMode="auto">
          <a:xfrm rot="16200000" flipH="1">
            <a:off x="2057400" y="4610100"/>
            <a:ext cx="419100" cy="35433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stCxn id="13" idx="2"/>
            <a:endCxn id="15" idx="6"/>
          </p:cNvCxnSpPr>
          <p:nvPr/>
        </p:nvCxnSpPr>
        <p:spPr bwMode="auto">
          <a:xfrm rot="5400000">
            <a:off x="5829300" y="4610100"/>
            <a:ext cx="419100" cy="35433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10" idx="2"/>
            <a:endCxn id="15" idx="2"/>
          </p:cNvCxnSpPr>
          <p:nvPr/>
        </p:nvCxnSpPr>
        <p:spPr bwMode="auto">
          <a:xfrm rot="16200000" flipH="1">
            <a:off x="3124200" y="5676900"/>
            <a:ext cx="419100" cy="14097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12" idx="2"/>
            <a:endCxn id="15" idx="6"/>
          </p:cNvCxnSpPr>
          <p:nvPr/>
        </p:nvCxnSpPr>
        <p:spPr bwMode="auto">
          <a:xfrm rot="5400000">
            <a:off x="4991100" y="5448300"/>
            <a:ext cx="419100" cy="1866900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Binding Classes</a:t>
            </a:r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endParaRPr lang="en-US" sz="24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5" name="Content Placeholder 7"/>
          <p:cNvGraphicFramePr>
            <a:graphicFrameLocks/>
          </p:cNvGraphicFramePr>
          <p:nvPr/>
        </p:nvGraphicFramePr>
        <p:xfrm>
          <a:off x="457200" y="2194559"/>
          <a:ext cx="8077200" cy="3825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676400"/>
                <a:gridCol w="1600200"/>
                <a:gridCol w="1752600"/>
              </a:tblGrid>
              <a:tr h="533401">
                <a:tc>
                  <a:txBody>
                    <a:bodyPr/>
                    <a:lstStyle/>
                    <a:p>
                      <a:r>
                        <a:rPr lang="en-US" dirty="0" smtClean="0"/>
                        <a:t>Binding</a:t>
                      </a:r>
                      <a:r>
                        <a:rPr lang="en-US" baseline="0" dirty="0" smtClean="0"/>
                        <a:t> Name as of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Encoding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Interoperable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BasicHttpBinding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NetTcpBinding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NetPeerBinding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P2P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NetNamedPipeBinding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WSFederationHttpBinding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HTTP/HTTPS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WSDualHttpBinding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HTTP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Text,MTOM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NetMsmqBinding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MSMQ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341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MsmqIntegrationBinding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MSMQ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Binding (B)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53000"/>
          </a:xfrm>
        </p:spPr>
        <p:txBody>
          <a:bodyPr/>
          <a:lstStyle/>
          <a:p>
            <a:pPr lvl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Configuring Binding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087827"/>
            <a:ext cx="7543800" cy="1349375"/>
          </a:xfrm>
          <a:prstGeom prst="rect">
            <a:avLst/>
          </a:prstGeom>
          <a:solidFill>
            <a:srgbClr val="022C7E"/>
          </a:solidFill>
          <a:ln w="12700" algn="ctr">
            <a:solidFill>
              <a:srgbClr val="022C7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&lt;endpoint address="Calculator"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          bindingSectionName="basicProfileBinding"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bindingConfiguration="Binding1"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          contractType="ICalculator" /&gt;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3465266"/>
            <a:ext cx="7543800" cy="2895600"/>
          </a:xfrm>
          <a:prstGeom prst="rect">
            <a:avLst/>
          </a:prstGeom>
          <a:solidFill>
            <a:srgbClr val="022C7E"/>
          </a:solidFill>
          <a:ln w="12700" algn="ctr">
            <a:solidFill>
              <a:srgbClr val="022C7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&lt;bindings&gt;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  &lt;basicProfileBinding&gt;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&lt;binding configurationName="Binding1"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   hostnameComparisonMode="StrongWildcard"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   transferTimeout="00:10:00"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> </a:t>
            </a: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  maxMessageSize="65536"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   messageEncoding="Text"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           textEncoding="utf-8"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 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> </a:t>
            </a:r>
            <a:r>
              <a:rPr lang="en-US" sz="2000" b="1" noProof="1">
                <a:solidFill>
                  <a:schemeClr val="bg1"/>
                </a:solidFill>
                <a:latin typeface="Consolas" pitchFamily="49" charset="0"/>
              </a:rPr>
              <a:t> &lt;/binding&gt;</a:t>
            </a:r>
            <a:r>
              <a:rPr lang="en-US" sz="2000" b="1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> </a:t>
            </a: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&lt;/basicProfileBinding&gt;</a:t>
            </a: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Consolas" pitchFamily="49" charset="0"/>
              </a:rPr>
            </a:br>
            <a:r>
              <a:rPr lang="en-US" sz="2000" dirty="0">
                <a:solidFill>
                  <a:schemeClr val="bg1"/>
                </a:solidFill>
                <a:latin typeface="Consolas" pitchFamily="49" charset="0"/>
              </a:rPr>
              <a:t>&lt;</a:t>
            </a:r>
            <a:r>
              <a:rPr lang="en-US" sz="2000" noProof="1">
                <a:solidFill>
                  <a:schemeClr val="bg1"/>
                </a:solidFill>
                <a:latin typeface="Consolas" pitchFamily="49" charset="0"/>
              </a:rPr>
              <a:t>/bindings&gt;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Service 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Types of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457200" y="70408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57200" y="2081784"/>
            <a:ext cx="82296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 2" pitchFamily="18" charset="2"/>
              <a:buChar char=""/>
              <a:tabLst/>
              <a:defRPr/>
            </a:pP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Wingdings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3F02D-6684-4ED1-BE85-5B1D284D99E6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 txBox="1">
            <a:spLocks/>
          </p:cNvSpPr>
          <p:nvPr/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EFAC9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533400" y="2133600"/>
          <a:ext cx="7772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Service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Service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Service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457200" y="2438400"/>
          <a:ext cx="7910513" cy="2549525"/>
        </p:xfrm>
        <a:graphic>
          <a:graphicData uri="http://schemas.openxmlformats.org/presentationml/2006/ole">
            <p:oleObj spid="_x0000_s55298" name="Document" r:id="rId4" imgW="5816325" imgH="1874176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Data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Data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Data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993775" y="2419350"/>
          <a:ext cx="6321425" cy="3021013"/>
        </p:xfrm>
        <a:graphic>
          <a:graphicData uri="http://schemas.openxmlformats.org/presentationml/2006/ole">
            <p:oleObj spid="_x0000_s56322" name="Document" r:id="rId4" imgW="5797186" imgH="1151454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Message 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Contract (C)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Fault Contract</a:t>
            </a:r>
          </a:p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Creating End Point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chemeClr val="tx2"/>
                </a:solidFill>
              </a:rPr>
              <a:t>Defining Endpoints</a:t>
            </a:r>
          </a:p>
        </p:txBody>
      </p:sp>
      <p:sp>
        <p:nvSpPr>
          <p:cNvPr id="751619" name="Rectangle 3"/>
          <p:cNvSpPr>
            <a:spLocks noChangeArrowheads="1"/>
          </p:cNvSpPr>
          <p:nvPr/>
        </p:nvSpPr>
        <p:spPr bwMode="auto">
          <a:xfrm>
            <a:off x="342900" y="1871097"/>
            <a:ext cx="8394700" cy="4978400"/>
          </a:xfrm>
          <a:prstGeom prst="rect">
            <a:avLst/>
          </a:prstGeom>
          <a:solidFill>
            <a:srgbClr val="022C7E"/>
          </a:solidFill>
          <a:ln w="12700" algn="ctr">
            <a:solidFill>
              <a:srgbClr val="022C7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&lt;?xml version="1.0" encoding="utf-8" ?&gt;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&lt;configuration xmlns="</a:t>
            </a:r>
            <a:r>
              <a:rPr lang="en-US" sz="1200" noProof="1">
                <a:solidFill>
                  <a:schemeClr val="bg1"/>
                </a:solidFill>
                <a:latin typeface="Consolas" pitchFamily="49" charset="0"/>
              </a:rPr>
              <a:t>http://schemas.microsoft.com/.NetConfiguration/v2.0</a:t>
            </a: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"&gt;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&lt;system.serviceModel&gt;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  &lt;services&gt;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    &lt;service serviceType="CalculatorService"&gt;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      </a:t>
            </a:r>
            <a:r>
              <a:rPr lang="en-US" b="1" noProof="1">
                <a:solidFill>
                  <a:srgbClr val="FFFF00"/>
                </a:solidFill>
                <a:latin typeface="Consolas" pitchFamily="49" charset="0"/>
              </a:rPr>
              <a:t>&lt;endpoint address="Calculator"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b="1" noProof="1">
                <a:solidFill>
                  <a:srgbClr val="FFFF00"/>
                </a:solidFill>
                <a:latin typeface="Consolas" pitchFamily="49" charset="0"/>
              </a:rPr>
              <a:t>                  bindingSectionName="basicProfileBinding"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b="1" noProof="1">
                <a:solidFill>
                  <a:srgbClr val="FFFF00"/>
                </a:solidFill>
                <a:latin typeface="Consolas" pitchFamily="49" charset="0"/>
              </a:rPr>
              <a:t>                  contractType="ICalculator" /&gt;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    &lt;/service&gt;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  &lt;/services&gt;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  &lt;/system.serviceModel&gt;</a:t>
            </a:r>
          </a:p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noProof="1">
                <a:solidFill>
                  <a:schemeClr val="bg1"/>
                </a:solidFill>
                <a:latin typeface="Consolas" pitchFamily="49" charset="0"/>
              </a:rPr>
              <a:t>&lt;/configuration&gt;</a:t>
            </a:r>
            <a:endParaRPr lang="en-US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Multiple End Point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2100333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Multiple End Point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447800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endpoint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address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="http://localhost:8890/a"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binding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="wsHttpBinding"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contract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="HotsingSamples.IService1"/&gt;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endpoint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address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="http://localhost:8000/b"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binding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="basicHttpBinding"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contract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="HotsingSamples.IService1"/&gt;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endpoint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address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="net.tcp://localhost:8001/c"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binding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="netTcpBinding"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contract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="HotsingSamples.IService1"/&gt;</a:t>
            </a: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8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Hosting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lvl="0">
              <a:buNone/>
            </a:pPr>
            <a:endParaRPr lang="en-US" sz="2800" b="0" dirty="0" smtClean="0"/>
          </a:p>
          <a:p>
            <a:pPr marL="342900" lvl="1" indent="-3429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01D40-370D-4EC1-B517-6540B171353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0590333"/>
              </p:ext>
            </p:extLst>
          </p:nvPr>
        </p:nvGraphicFramePr>
        <p:xfrm>
          <a:off x="223230" y="1219200"/>
          <a:ext cx="8686800" cy="5605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Creating WCF Service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9D3F02D-6684-4ED1-BE85-5B1D284D99E6}" type="slidenum">
              <a:rPr lang="en-US" sz="1600" kern="1200" smtClean="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45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533400" y="2133600"/>
            <a:ext cx="8153400" cy="457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Defining </a:t>
            </a:r>
            <a:r>
              <a:rPr lang="en-US" dirty="0" err="1" smtClean="0"/>
              <a:t>.Net</a:t>
            </a:r>
            <a:r>
              <a:rPr lang="en-US" dirty="0" smtClean="0"/>
              <a:t> service interface to serve as the Service contract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557784" y="2971800"/>
            <a:ext cx="8077200" cy="609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Implement Service Contract in </a:t>
            </a:r>
            <a:r>
              <a:rPr lang="en-US" dirty="0" err="1" smtClean="0"/>
              <a:t>.Net</a:t>
            </a:r>
            <a:r>
              <a:rPr lang="en-US" dirty="0" smtClean="0"/>
              <a:t> class as Service type and configure its behavior 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533400" y="3886200"/>
            <a:ext cx="8077200" cy="533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Configure the End Point where service will expose , by specifying A,B,C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533400" y="4608576"/>
            <a:ext cx="8077200" cy="533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Host Service type in application using WCF hosting infrastructure</a:t>
            </a:r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609600" y="5410200"/>
            <a:ext cx="80010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 client side ,By using description of target End Point create PROXY. And write code against this Proxy.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4343400" y="2590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367784" y="35814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367784" y="4419600"/>
            <a:ext cx="3048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386072" y="518160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WCF basic task cycle </a:t>
            </a:r>
            <a:endParaRPr 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79D3F02D-6684-4ED1-BE85-5B1D284D99E6}" type="slidenum">
              <a:rPr lang="en-US" sz="1600" kern="1200" smtClean="0">
                <a:solidFill>
                  <a:srgbClr val="FEFAC9"/>
                </a:solidFill>
                <a:latin typeface="Constantia"/>
                <a:ea typeface="+mn-ea"/>
                <a:cs typeface="+mn-cs"/>
              </a:rPr>
              <a:pPr algn="r" rtl="0"/>
              <a:t>46</a:t>
            </a:fld>
            <a:endParaRPr lang="en-US" sz="1600" kern="1200">
              <a:solidFill>
                <a:srgbClr val="FEFAC9"/>
              </a:solidFill>
              <a:latin typeface="Constantia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44600"/>
          </a:xfrm>
        </p:spPr>
        <p:txBody>
          <a:bodyPr/>
          <a:lstStyle/>
          <a:p>
            <a:pPr algn="l"/>
            <a:r>
              <a:rPr lang="en-US" sz="3200" b="1" dirty="0" smtClean="0">
                <a:solidFill>
                  <a:schemeClr val="tx2"/>
                </a:solidFill>
              </a:rPr>
              <a:t>Architecture</a:t>
            </a:r>
            <a:r>
              <a:rPr lang="en-US" sz="3200" b="1" dirty="0">
                <a:solidFill>
                  <a:schemeClr val="tx2"/>
                </a:solidFill>
              </a:rPr>
              <a:t>: Messaging Runtime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63964" name="Rectangle 60"/>
          <p:cNvSpPr>
            <a:spLocks noChangeArrowheads="1"/>
          </p:cNvSpPr>
          <p:nvPr/>
        </p:nvSpPr>
        <p:spPr bwMode="auto">
          <a:xfrm>
            <a:off x="0" y="5815013"/>
            <a:ext cx="9144000" cy="552450"/>
          </a:xfrm>
          <a:prstGeom prst="rect">
            <a:avLst/>
          </a:prstGeom>
          <a:gradFill rotWithShape="0">
            <a:gsLst>
              <a:gs pos="0">
                <a:schemeClr val="tx1">
                  <a:alpha val="50000"/>
                </a:schemeClr>
              </a:gs>
              <a:gs pos="100000">
                <a:schemeClr val="hlink">
                  <a:alpha val="70000"/>
                </a:schemeClr>
              </a:gs>
            </a:gsLst>
            <a:lin ang="189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3965" name="Rectangle 61"/>
          <p:cNvSpPr>
            <a:spLocks noChangeArrowheads="1"/>
          </p:cNvSpPr>
          <p:nvPr/>
        </p:nvSpPr>
        <p:spPr bwMode="auto">
          <a:xfrm>
            <a:off x="0" y="3627438"/>
            <a:ext cx="9144000" cy="2190750"/>
          </a:xfrm>
          <a:prstGeom prst="rect">
            <a:avLst/>
          </a:prstGeom>
          <a:gradFill rotWithShape="0">
            <a:gsLst>
              <a:gs pos="0">
                <a:schemeClr val="tx1">
                  <a:alpha val="5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189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3966" name="Rectangle 62"/>
          <p:cNvSpPr>
            <a:spLocks noChangeArrowheads="1"/>
          </p:cNvSpPr>
          <p:nvPr/>
        </p:nvSpPr>
        <p:spPr bwMode="auto">
          <a:xfrm>
            <a:off x="0" y="1725613"/>
            <a:ext cx="9144000" cy="1908175"/>
          </a:xfrm>
          <a:prstGeom prst="rect">
            <a:avLst/>
          </a:prstGeom>
          <a:gradFill rotWithShape="0">
            <a:gsLst>
              <a:gs pos="0">
                <a:schemeClr val="tx1">
                  <a:alpha val="50000"/>
                </a:schemeClr>
              </a:gs>
              <a:gs pos="100000">
                <a:schemeClr val="accent2">
                  <a:alpha val="70000"/>
                </a:schemeClr>
              </a:gs>
            </a:gsLst>
            <a:lin ang="189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63967" name="AutoShape 63"/>
          <p:cNvCxnSpPr>
            <a:cxnSpLocks noChangeShapeType="1"/>
          </p:cNvCxnSpPr>
          <p:nvPr/>
        </p:nvCxnSpPr>
        <p:spPr bwMode="auto">
          <a:xfrm rot="5400000">
            <a:off x="1825625" y="3551238"/>
            <a:ext cx="317500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cxnSp>
        <p:nvCxnSpPr>
          <p:cNvPr id="763968" name="AutoShape 64"/>
          <p:cNvCxnSpPr>
            <a:cxnSpLocks noChangeShapeType="1"/>
          </p:cNvCxnSpPr>
          <p:nvPr/>
        </p:nvCxnSpPr>
        <p:spPr bwMode="auto">
          <a:xfrm rot="5400000">
            <a:off x="1820862" y="4446588"/>
            <a:ext cx="327025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cxnSp>
        <p:nvCxnSpPr>
          <p:cNvPr id="763969" name="AutoShape 65"/>
          <p:cNvCxnSpPr>
            <a:cxnSpLocks noChangeShapeType="1"/>
          </p:cNvCxnSpPr>
          <p:nvPr/>
        </p:nvCxnSpPr>
        <p:spPr bwMode="auto">
          <a:xfrm rot="5400000">
            <a:off x="1816100" y="5351463"/>
            <a:ext cx="336550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cxnSp>
        <p:nvCxnSpPr>
          <p:cNvPr id="763970" name="AutoShape 66"/>
          <p:cNvCxnSpPr>
            <a:cxnSpLocks noChangeShapeType="1"/>
          </p:cNvCxnSpPr>
          <p:nvPr/>
        </p:nvCxnSpPr>
        <p:spPr bwMode="auto">
          <a:xfrm rot="5400000">
            <a:off x="5980113" y="3529013"/>
            <a:ext cx="317500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cxnSp>
        <p:nvCxnSpPr>
          <p:cNvPr id="763971" name="AutoShape 67"/>
          <p:cNvCxnSpPr>
            <a:cxnSpLocks noChangeShapeType="1"/>
          </p:cNvCxnSpPr>
          <p:nvPr/>
        </p:nvCxnSpPr>
        <p:spPr bwMode="auto">
          <a:xfrm rot="5400000">
            <a:off x="5986462" y="4435476"/>
            <a:ext cx="327025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cxnSp>
        <p:nvCxnSpPr>
          <p:cNvPr id="763972" name="AutoShape 68"/>
          <p:cNvCxnSpPr>
            <a:cxnSpLocks noChangeShapeType="1"/>
          </p:cNvCxnSpPr>
          <p:nvPr/>
        </p:nvCxnSpPr>
        <p:spPr bwMode="auto">
          <a:xfrm rot="5400000">
            <a:off x="5981700" y="5340350"/>
            <a:ext cx="336550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graphicFrame>
        <p:nvGraphicFramePr>
          <p:cNvPr id="763973" name="Object 69"/>
          <p:cNvGraphicFramePr>
            <a:graphicFrameLocks noChangeAspect="1"/>
          </p:cNvGraphicFramePr>
          <p:nvPr/>
        </p:nvGraphicFramePr>
        <p:xfrm>
          <a:off x="4168775" y="5202238"/>
          <a:ext cx="901700" cy="593725"/>
        </p:xfrm>
        <a:graphic>
          <a:graphicData uri="http://schemas.openxmlformats.org/presentationml/2006/ole">
            <p:oleObj spid="_x0000_s1032" name="Visio" r:id="rId4" imgW="1367790" imgH="1041559" progId="">
              <p:embed/>
            </p:oleObj>
          </a:graphicData>
        </a:graphic>
      </p:graphicFrame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1096963" y="5451475"/>
            <a:ext cx="1752600" cy="717550"/>
            <a:chOff x="691" y="3434"/>
            <a:chExt cx="1104" cy="452"/>
          </a:xfrm>
        </p:grpSpPr>
        <p:pic>
          <p:nvPicPr>
            <p:cNvPr id="763976" name="Picture 72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77" name="Rectangle 73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Transport</a:t>
              </a:r>
            </a:p>
          </p:txBody>
        </p:sp>
      </p:grp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112838" y="4543425"/>
            <a:ext cx="1752600" cy="717550"/>
            <a:chOff x="691" y="3434"/>
            <a:chExt cx="1104" cy="452"/>
          </a:xfrm>
        </p:grpSpPr>
        <p:pic>
          <p:nvPicPr>
            <p:cNvPr id="763979" name="Picture 75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80" name="Rectangle 76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Encoder</a:t>
              </a:r>
            </a:p>
          </p:txBody>
        </p:sp>
      </p:grp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1103313" y="3651250"/>
            <a:ext cx="1752600" cy="717550"/>
            <a:chOff x="691" y="3434"/>
            <a:chExt cx="1104" cy="452"/>
          </a:xfrm>
        </p:grpSpPr>
        <p:pic>
          <p:nvPicPr>
            <p:cNvPr id="763982" name="Picture 78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83" name="Rectangle 79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Protocol(s)</a:t>
              </a:r>
            </a:p>
          </p:txBody>
        </p:sp>
      </p:grpSp>
      <p:grpSp>
        <p:nvGrpSpPr>
          <p:cNvPr id="5" name="Group 80"/>
          <p:cNvGrpSpPr>
            <a:grpSpLocks/>
          </p:cNvGrpSpPr>
          <p:nvPr/>
        </p:nvGrpSpPr>
        <p:grpSpPr bwMode="auto">
          <a:xfrm>
            <a:off x="5280025" y="5432425"/>
            <a:ext cx="1752600" cy="717550"/>
            <a:chOff x="691" y="3434"/>
            <a:chExt cx="1104" cy="452"/>
          </a:xfrm>
        </p:grpSpPr>
        <p:pic>
          <p:nvPicPr>
            <p:cNvPr id="763985" name="Picture 81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86" name="Rectangle 82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Transport</a:t>
              </a:r>
            </a:p>
          </p:txBody>
        </p:sp>
      </p:grp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5295900" y="4524375"/>
            <a:ext cx="1752600" cy="717550"/>
            <a:chOff x="691" y="3434"/>
            <a:chExt cx="1104" cy="452"/>
          </a:xfrm>
        </p:grpSpPr>
        <p:pic>
          <p:nvPicPr>
            <p:cNvPr id="763988" name="Picture 84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89" name="Rectangle 85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Encoder</a:t>
              </a:r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>
            <a:off x="5286375" y="3632200"/>
            <a:ext cx="1752600" cy="717550"/>
            <a:chOff x="691" y="3434"/>
            <a:chExt cx="1104" cy="452"/>
          </a:xfrm>
        </p:grpSpPr>
        <p:pic>
          <p:nvPicPr>
            <p:cNvPr id="763991" name="Picture 87" descr="TransparentRoundedRectangle-Green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1" y="3434"/>
              <a:ext cx="1104" cy="452"/>
            </a:xfrm>
            <a:prstGeom prst="rect">
              <a:avLst/>
            </a:prstGeom>
            <a:noFill/>
          </p:spPr>
        </p:pic>
        <p:sp>
          <p:nvSpPr>
            <p:cNvPr id="763992" name="Rectangle 88"/>
            <p:cNvSpPr>
              <a:spLocks noChangeArrowheads="1"/>
            </p:cNvSpPr>
            <p:nvPr/>
          </p:nvSpPr>
          <p:spPr bwMode="auto">
            <a:xfrm>
              <a:off x="791" y="3570"/>
              <a:ext cx="896" cy="18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20000"/>
                </a:spcBef>
              </a:pPr>
              <a:r>
                <a:rPr lang="en-US" sz="1600" b="1"/>
                <a:t>Protocol(s)</a:t>
              </a:r>
            </a:p>
          </p:txBody>
        </p:sp>
      </p:grpSp>
      <p:pic>
        <p:nvPicPr>
          <p:cNvPr id="763993" name="Picture 89" descr="silver edge - sapphire square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1388" y="1952625"/>
            <a:ext cx="2057400" cy="1525588"/>
          </a:xfrm>
          <a:prstGeom prst="rect">
            <a:avLst/>
          </a:prstGeom>
          <a:noFill/>
        </p:spPr>
      </p:pic>
      <p:sp>
        <p:nvSpPr>
          <p:cNvPr id="763994" name="Text Box 90"/>
          <p:cNvSpPr txBox="1">
            <a:spLocks noChangeArrowheads="1"/>
          </p:cNvSpPr>
          <p:nvPr/>
        </p:nvSpPr>
        <p:spPr bwMode="auto">
          <a:xfrm>
            <a:off x="1393825" y="2454275"/>
            <a:ext cx="1120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Client</a:t>
            </a:r>
          </a:p>
        </p:txBody>
      </p:sp>
      <p:cxnSp>
        <p:nvCxnSpPr>
          <p:cNvPr id="763995" name="AutoShape 91"/>
          <p:cNvCxnSpPr>
            <a:cxnSpLocks noChangeShapeType="1"/>
          </p:cNvCxnSpPr>
          <p:nvPr/>
        </p:nvCxnSpPr>
        <p:spPr bwMode="auto">
          <a:xfrm rot="5400000">
            <a:off x="5988050" y="2714625"/>
            <a:ext cx="317500" cy="0"/>
          </a:xfrm>
          <a:prstGeom prst="straightConnector1">
            <a:avLst/>
          </a:prstGeom>
          <a:noFill/>
          <a:ln w="50800">
            <a:solidFill>
              <a:srgbClr val="F7E993"/>
            </a:solidFill>
            <a:round/>
            <a:headEnd/>
            <a:tailEnd/>
          </a:ln>
          <a:effectLst/>
        </p:spPr>
      </p:cxnSp>
      <p:pic>
        <p:nvPicPr>
          <p:cNvPr id="763996" name="Picture 92" descr="silver edge - rose squar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87925" y="2741613"/>
            <a:ext cx="2373313" cy="665162"/>
          </a:xfrm>
          <a:prstGeom prst="rect">
            <a:avLst/>
          </a:prstGeom>
          <a:noFill/>
        </p:spPr>
      </p:pic>
      <p:sp>
        <p:nvSpPr>
          <p:cNvPr id="763997" name="Text Box 93"/>
          <p:cNvSpPr txBox="1">
            <a:spLocks noChangeArrowheads="1"/>
          </p:cNvSpPr>
          <p:nvPr/>
        </p:nvSpPr>
        <p:spPr bwMode="auto">
          <a:xfrm>
            <a:off x="5311775" y="2859088"/>
            <a:ext cx="165258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Dispatcher</a:t>
            </a:r>
          </a:p>
        </p:txBody>
      </p:sp>
      <p:pic>
        <p:nvPicPr>
          <p:cNvPr id="763998" name="Picture 94" descr="silver edge - rose squar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84750" y="2049463"/>
            <a:ext cx="2373313" cy="665162"/>
          </a:xfrm>
          <a:prstGeom prst="rect">
            <a:avLst/>
          </a:prstGeom>
          <a:noFill/>
        </p:spPr>
      </p:pic>
      <p:sp>
        <p:nvSpPr>
          <p:cNvPr id="763999" name="Text Box 95"/>
          <p:cNvSpPr txBox="1">
            <a:spLocks noChangeArrowheads="1"/>
          </p:cNvSpPr>
          <p:nvPr/>
        </p:nvSpPr>
        <p:spPr bwMode="auto">
          <a:xfrm>
            <a:off x="5562600" y="2166938"/>
            <a:ext cx="11509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Segoe Semibold" pitchFamily="34" charset="0"/>
              </a:rPr>
              <a:t>Service</a:t>
            </a:r>
          </a:p>
        </p:txBody>
      </p:sp>
      <p:sp>
        <p:nvSpPr>
          <p:cNvPr id="764000" name="Line 96"/>
          <p:cNvSpPr>
            <a:spLocks noChangeShapeType="1"/>
          </p:cNvSpPr>
          <p:nvPr/>
        </p:nvSpPr>
        <p:spPr bwMode="auto">
          <a:xfrm>
            <a:off x="2787650" y="5802313"/>
            <a:ext cx="2506663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4001" name="AutoShape 97"/>
          <p:cNvSpPr>
            <a:spLocks/>
          </p:cNvSpPr>
          <p:nvPr/>
        </p:nvSpPr>
        <p:spPr bwMode="auto">
          <a:xfrm>
            <a:off x="7402513" y="3613150"/>
            <a:ext cx="282575" cy="2189163"/>
          </a:xfrm>
          <a:prstGeom prst="rightBrace">
            <a:avLst>
              <a:gd name="adj1" fmla="val 6456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4002" name="AutoShape 98"/>
          <p:cNvSpPr>
            <a:spLocks/>
          </p:cNvSpPr>
          <p:nvPr/>
        </p:nvSpPr>
        <p:spPr bwMode="auto">
          <a:xfrm>
            <a:off x="7397750" y="2071688"/>
            <a:ext cx="282575" cy="1522412"/>
          </a:xfrm>
          <a:prstGeom prst="rightBrace">
            <a:avLst>
              <a:gd name="adj1" fmla="val 4489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4003" name="AutoShape 99"/>
          <p:cNvSpPr>
            <a:spLocks/>
          </p:cNvSpPr>
          <p:nvPr/>
        </p:nvSpPr>
        <p:spPr bwMode="auto">
          <a:xfrm>
            <a:off x="7413625" y="5826125"/>
            <a:ext cx="282575" cy="506413"/>
          </a:xfrm>
          <a:prstGeom prst="rightBrace">
            <a:avLst>
              <a:gd name="adj1" fmla="val 1493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4006" name="Text Box 102"/>
          <p:cNvSpPr txBox="1">
            <a:spLocks noChangeArrowheads="1"/>
          </p:cNvSpPr>
          <p:nvPr/>
        </p:nvSpPr>
        <p:spPr bwMode="auto">
          <a:xfrm>
            <a:off x="7559675" y="2230438"/>
            <a:ext cx="1584325" cy="11874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Contract</a:t>
            </a:r>
          </a:p>
          <a:p>
            <a:pPr algn="ctr"/>
            <a:r>
              <a:rPr lang="en-US" sz="2400" b="1"/>
              <a:t>and</a:t>
            </a:r>
            <a:br>
              <a:rPr lang="en-US" sz="2400" b="1"/>
            </a:br>
            <a:r>
              <a:rPr lang="en-US" sz="2400" b="1"/>
              <a:t>Behaviors</a:t>
            </a:r>
          </a:p>
        </p:txBody>
      </p:sp>
      <p:sp>
        <p:nvSpPr>
          <p:cNvPr id="764007" name="Text Box 103"/>
          <p:cNvSpPr txBox="1">
            <a:spLocks noChangeArrowheads="1"/>
          </p:cNvSpPr>
          <p:nvPr/>
        </p:nvSpPr>
        <p:spPr bwMode="auto">
          <a:xfrm>
            <a:off x="7788275" y="4462463"/>
            <a:ext cx="1300163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Binding</a:t>
            </a:r>
          </a:p>
        </p:txBody>
      </p:sp>
      <p:sp>
        <p:nvSpPr>
          <p:cNvPr id="764008" name="Text Box 104"/>
          <p:cNvSpPr txBox="1">
            <a:spLocks noChangeArrowheads="1"/>
          </p:cNvSpPr>
          <p:nvPr/>
        </p:nvSpPr>
        <p:spPr bwMode="auto">
          <a:xfrm>
            <a:off x="7759700" y="5857875"/>
            <a:ext cx="13287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Address</a:t>
            </a: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806" y="82190"/>
            <a:ext cx="23812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768623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529800"/>
            <a:ext cx="8153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25400" contourW="25400">
              <a:bevelT w="12700" h="63500"/>
              <a:bevelB w="25400" h="63500"/>
            </a:sp3d>
          </a:bodyPr>
          <a:lstStyle/>
          <a:p>
            <a:pPr algn="ctr"/>
            <a:r>
              <a:rPr lang="en-US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Q &amp; A 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00600"/>
            <a:ext cx="14509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2852" y="624841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Dhananjay Kumar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10152" y="304800"/>
            <a:ext cx="2859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4"/>
              </a:rPr>
              <a:t>http://dhananjaykumar.net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58552" y="31786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DEBUGMODE_</a:t>
            </a:r>
          </a:p>
          <a:p>
            <a:endParaRPr lang="en-US" dirty="0"/>
          </a:p>
        </p:txBody>
      </p:sp>
      <p:pic>
        <p:nvPicPr>
          <p:cNvPr id="2" name="Picture 2" descr="C:\Users\dhananjay\Desktop\twitter-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32162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5494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1777</TotalTime>
  <Words>2045</Words>
  <Application>Microsoft Office PowerPoint</Application>
  <PresentationFormat>On-screen Show (4:3)</PresentationFormat>
  <Paragraphs>467</Paragraphs>
  <Slides>48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Office Theme</vt:lpstr>
      <vt:lpstr>Document</vt:lpstr>
      <vt:lpstr>Visio</vt:lpstr>
      <vt:lpstr>Slide 1</vt:lpstr>
      <vt:lpstr>From Objects to Services  </vt:lpstr>
      <vt:lpstr>WCF</vt:lpstr>
      <vt:lpstr>WCF</vt:lpstr>
      <vt:lpstr>Services and Clients</vt:lpstr>
      <vt:lpstr>Endpoints</vt:lpstr>
      <vt:lpstr>End Points</vt:lpstr>
      <vt:lpstr>End Point </vt:lpstr>
      <vt:lpstr>A+B+C </vt:lpstr>
      <vt:lpstr>Address (A)</vt:lpstr>
      <vt:lpstr>Address (A)</vt:lpstr>
      <vt:lpstr>Address (A)</vt:lpstr>
      <vt:lpstr>Address (A)</vt:lpstr>
      <vt:lpstr>Address (A)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Binding (B)</vt:lpstr>
      <vt:lpstr>Service 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Contract (C)</vt:lpstr>
      <vt:lpstr>Creating End Point</vt:lpstr>
      <vt:lpstr>Defining Endpoints</vt:lpstr>
      <vt:lpstr>Multiple End Point </vt:lpstr>
      <vt:lpstr>Multiple End Point </vt:lpstr>
      <vt:lpstr>Hosting </vt:lpstr>
      <vt:lpstr>Creating WCF Service</vt:lpstr>
      <vt:lpstr>WCF basic task cycle </vt:lpstr>
      <vt:lpstr>Architecture: Messaging Runtime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U18949</dc:creator>
  <cp:lastModifiedBy>_Desktop_Admin_Pune</cp:lastModifiedBy>
  <cp:revision>120</cp:revision>
  <dcterms:created xsi:type="dcterms:W3CDTF">2010-07-18T06:07:14Z</dcterms:created>
  <dcterms:modified xsi:type="dcterms:W3CDTF">2010-12-31T08:32:33Z</dcterms:modified>
</cp:coreProperties>
</file>