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3" r:id="rId4"/>
    <p:sldId id="261" r:id="rId5"/>
    <p:sldId id="258" r:id="rId6"/>
    <p:sldId id="260" r:id="rId7"/>
    <p:sldId id="259" r:id="rId8"/>
    <p:sldId id="264" r:id="rId9"/>
    <p:sldId id="267" r:id="rId10"/>
    <p:sldId id="266" r:id="rId11"/>
    <p:sldId id="279" r:id="rId12"/>
    <p:sldId id="268" r:id="rId13"/>
    <p:sldId id="269" r:id="rId14"/>
    <p:sldId id="265" r:id="rId15"/>
    <p:sldId id="275" r:id="rId16"/>
    <p:sldId id="276" r:id="rId17"/>
    <p:sldId id="278" r:id="rId18"/>
    <p:sldId id="277" r:id="rId19"/>
    <p:sldId id="263" r:id="rId20"/>
    <p:sldId id="272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04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://www.microsoft.com/interop/osp/default.mspx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://www.microsoft.com/interop/osp/default.msp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Quick</a:t>
          </a:r>
          <a:r>
            <a:rPr lang="en-US" baseline="0" dirty="0" smtClean="0"/>
            <a:t> Demo and introduction of  WCF REST service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Introduction to WCF Data Service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dirty="0" smtClean="0"/>
            <a:t>Demo</a:t>
          </a:r>
          <a:r>
            <a:rPr lang="en-US" baseline="0" dirty="0" smtClean="0"/>
            <a:t> Creating your first WCF Data Service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dirty="0" smtClean="0"/>
            <a:t>URI Options and Server side paging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9B378412-083E-496F-BC6B-50C72B9E3F12}">
      <dgm:prSet/>
      <dgm:spPr/>
      <dgm:t>
        <a:bodyPr/>
        <a:lstStyle/>
        <a:p>
          <a:pPr rtl="0"/>
          <a:r>
            <a:rPr lang="en-US" dirty="0" smtClean="0"/>
            <a:t>Demo performing CRUD from Managed Application</a:t>
          </a:r>
          <a:endParaRPr lang="en-US" dirty="0"/>
        </a:p>
      </dgm:t>
    </dgm:pt>
    <dgm:pt modelId="{D4074192-086B-460D-A81D-4EBEF8C061DE}" type="parTrans" cxnId="{A1164B92-EB77-41CE-B90F-A264AF2A8463}">
      <dgm:prSet/>
      <dgm:spPr/>
      <dgm:t>
        <a:bodyPr/>
        <a:lstStyle/>
        <a:p>
          <a:endParaRPr lang="en-US"/>
        </a:p>
      </dgm:t>
    </dgm:pt>
    <dgm:pt modelId="{5442ED95-33AA-43DA-BA37-257AE4AE4F00}" type="sibTrans" cxnId="{A1164B92-EB77-41CE-B90F-A264AF2A8463}">
      <dgm:prSet/>
      <dgm:spPr/>
      <dgm:t>
        <a:bodyPr/>
        <a:lstStyle/>
        <a:p>
          <a:endParaRPr lang="en-US"/>
        </a:p>
      </dgm:t>
    </dgm:pt>
    <dgm:pt modelId="{19F21246-B8E2-4660-AB0A-BB7B7C26051F}">
      <dgm:prSet/>
      <dgm:spPr/>
      <dgm:t>
        <a:bodyPr/>
        <a:lstStyle/>
        <a:p>
          <a:pPr rtl="0"/>
          <a:r>
            <a:rPr lang="en-US" dirty="0" smtClean="0"/>
            <a:t>Demo on consuming from WPF client</a:t>
          </a:r>
          <a:endParaRPr lang="en-US" dirty="0"/>
        </a:p>
      </dgm:t>
    </dgm:pt>
    <dgm:pt modelId="{911BB6D1-B115-40A3-85E6-46330EC73A7B}" type="parTrans" cxnId="{369C9DE6-0497-442F-B6F4-C498E8CAC210}">
      <dgm:prSet/>
      <dgm:spPr/>
      <dgm:t>
        <a:bodyPr/>
        <a:lstStyle/>
        <a:p>
          <a:endParaRPr lang="en-US"/>
        </a:p>
      </dgm:t>
    </dgm:pt>
    <dgm:pt modelId="{A1A6D465-E1B2-49EC-89BA-5E5A68F5EBF8}" type="sibTrans" cxnId="{369C9DE6-0497-442F-B6F4-C498E8CAC210}">
      <dgm:prSet/>
      <dgm:spPr/>
      <dgm:t>
        <a:bodyPr/>
        <a:lstStyle/>
        <a:p>
          <a:endParaRPr lang="en-US"/>
        </a:p>
      </dgm:t>
    </dgm:pt>
    <dgm:pt modelId="{1CD642B9-A50E-4E4A-9740-AAD4D50726A5}">
      <dgm:prSet/>
      <dgm:spPr/>
      <dgm:t>
        <a:bodyPr/>
        <a:lstStyle/>
        <a:p>
          <a:pPr rtl="0"/>
          <a:r>
            <a:rPr lang="en-US" dirty="0" smtClean="0"/>
            <a:t>Demo on consuming  from Windows 7 Phone</a:t>
          </a:r>
          <a:endParaRPr lang="en-US" dirty="0"/>
        </a:p>
      </dgm:t>
    </dgm:pt>
    <dgm:pt modelId="{F3AC560E-41DE-4DA8-8D4F-3454922049EA}" type="parTrans" cxnId="{8BBD58BB-D089-4A87-8AE3-31140F64C426}">
      <dgm:prSet/>
      <dgm:spPr/>
      <dgm:t>
        <a:bodyPr/>
        <a:lstStyle/>
        <a:p>
          <a:endParaRPr lang="en-US"/>
        </a:p>
      </dgm:t>
    </dgm:pt>
    <dgm:pt modelId="{37477055-A7B8-4FC1-8912-86FE478DEC12}" type="sibTrans" cxnId="{8BBD58BB-D089-4A87-8AE3-31140F64C426}">
      <dgm:prSet/>
      <dgm:spPr/>
      <dgm:t>
        <a:bodyPr/>
        <a:lstStyle/>
        <a:p>
          <a:endParaRPr lang="en-US"/>
        </a:p>
      </dgm:t>
    </dgm:pt>
    <dgm:pt modelId="{D56F92BA-7518-40C2-B32B-81B706E4429D}">
      <dgm:prSet/>
      <dgm:spPr/>
      <dgm:t>
        <a:bodyPr/>
        <a:lstStyle/>
        <a:p>
          <a:pPr rtl="0"/>
          <a:r>
            <a:rPr lang="en-US" dirty="0" smtClean="0"/>
            <a:t>Q/A</a:t>
          </a:r>
          <a:endParaRPr lang="en-US" dirty="0"/>
        </a:p>
      </dgm:t>
    </dgm:pt>
    <dgm:pt modelId="{F5EB66AC-C88B-4A1B-BC0C-564BFDE0DBBD}" type="parTrans" cxnId="{13F099E0-42A3-4F5B-9927-9EFC92CEB136}">
      <dgm:prSet/>
      <dgm:spPr/>
      <dgm:t>
        <a:bodyPr/>
        <a:lstStyle/>
        <a:p>
          <a:endParaRPr lang="en-US"/>
        </a:p>
      </dgm:t>
    </dgm:pt>
    <dgm:pt modelId="{9A606A85-B946-4054-917B-1E6AC1274DFD}" type="sibTrans" cxnId="{13F099E0-42A3-4F5B-9927-9EFC92CEB136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8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C91F59AD-E5A9-4E6E-A1C0-CAC4348BDB9E}" type="pres">
      <dgm:prSet presAssocID="{CA1E9D20-7D03-4A7D-809C-0B3465F9B734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86721D-C37F-4AB5-96BD-C8DC053531D7}" type="pres">
      <dgm:prSet presAssocID="{3E636E7B-863D-4E40-BEEC-3E80563BCBF4}" presName="spacer" presStyleCnt="0"/>
      <dgm:spPr/>
      <dgm:t>
        <a:bodyPr/>
        <a:lstStyle/>
        <a:p>
          <a:endParaRPr lang="en-US"/>
        </a:p>
      </dgm:t>
    </dgm:pt>
    <dgm:pt modelId="{73A003DF-C4E5-4CA3-9B19-F4A0158FA139}" type="pres">
      <dgm:prSet presAssocID="{9B378412-083E-496F-BC6B-50C72B9E3F12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0069A2-6068-4E5B-81B5-D574449BE4C3}" type="pres">
      <dgm:prSet presAssocID="{5442ED95-33AA-43DA-BA37-257AE4AE4F00}" presName="spacer" presStyleCnt="0"/>
      <dgm:spPr/>
      <dgm:t>
        <a:bodyPr/>
        <a:lstStyle/>
        <a:p>
          <a:endParaRPr lang="en-US"/>
        </a:p>
      </dgm:t>
    </dgm:pt>
    <dgm:pt modelId="{2D361E93-EEBD-4203-A677-D45222708A0C}" type="pres">
      <dgm:prSet presAssocID="{19F21246-B8E2-4660-AB0A-BB7B7C26051F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BDE21F-C72A-4B04-906F-35E939C206CD}" type="pres">
      <dgm:prSet presAssocID="{A1A6D465-E1B2-49EC-89BA-5E5A68F5EBF8}" presName="spacer" presStyleCnt="0"/>
      <dgm:spPr/>
      <dgm:t>
        <a:bodyPr/>
        <a:lstStyle/>
        <a:p>
          <a:endParaRPr lang="en-US"/>
        </a:p>
      </dgm:t>
    </dgm:pt>
    <dgm:pt modelId="{577591F9-292F-4547-BF5F-D3F1C8DFDA14}" type="pres">
      <dgm:prSet presAssocID="{1CD642B9-A50E-4E4A-9740-AAD4D50726A5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B0E77-56E6-4775-AC5C-CEE435AC001E}" type="pres">
      <dgm:prSet presAssocID="{37477055-A7B8-4FC1-8912-86FE478DEC12}" presName="spacer" presStyleCnt="0"/>
      <dgm:spPr/>
      <dgm:t>
        <a:bodyPr/>
        <a:lstStyle/>
        <a:p>
          <a:endParaRPr lang="en-US"/>
        </a:p>
      </dgm:t>
    </dgm:pt>
    <dgm:pt modelId="{543B6BFA-9C8B-49B3-AD2D-101C8CA2487A}" type="pres">
      <dgm:prSet presAssocID="{D56F92BA-7518-40C2-B32B-81B706E4429D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164B92-EB77-41CE-B90F-A264AF2A8463}" srcId="{2859D153-D888-4C4C-9D0F-D840AA83C9BA}" destId="{9B378412-083E-496F-BC6B-50C72B9E3F12}" srcOrd="4" destOrd="0" parTransId="{D4074192-086B-460D-A81D-4EBEF8C061DE}" sibTransId="{5442ED95-33AA-43DA-BA37-257AE4AE4F00}"/>
    <dgm:cxn modelId="{C2584E9A-9748-4243-9FBD-95E2B0AFC370}" type="presOf" srcId="{9B378412-083E-496F-BC6B-50C72B9E3F12}" destId="{73A003DF-C4E5-4CA3-9B19-F4A0158FA139}" srcOrd="0" destOrd="0" presId="urn:microsoft.com/office/officeart/2005/8/layout/vList2"/>
    <dgm:cxn modelId="{86FE13E2-56D9-4599-886F-87010D7C1686}" type="presOf" srcId="{1CD642B9-A50E-4E4A-9740-AAD4D50726A5}" destId="{577591F9-292F-4547-BF5F-D3F1C8DFDA14}" srcOrd="0" destOrd="0" presId="urn:microsoft.com/office/officeart/2005/8/layout/vList2"/>
    <dgm:cxn modelId="{52F85FD0-036C-4EF5-86DC-5C7B96FCBF01}" type="presOf" srcId="{FB651C4B-DE50-415E-A8D4-470E745C6EC1}" destId="{0B424AC1-BD9F-48AE-BA7C-C8561D248DF0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A69DA639-620F-4755-8951-21C17438863E}" type="presOf" srcId="{2859D153-D888-4C4C-9D0F-D840AA83C9BA}" destId="{2DEA6BAC-2255-4478-BFF9-662A531A54CE}" srcOrd="0" destOrd="0" presId="urn:microsoft.com/office/officeart/2005/8/layout/vList2"/>
    <dgm:cxn modelId="{1C002B9A-A037-4FF7-9121-E4ABA68CB50C}" type="presOf" srcId="{CA58FAB2-6D43-4EBD-B821-79B6EA5B01F8}" destId="{DC2A3031-9AAF-4DAC-846D-4B09CFDA6EC6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369C9DE6-0497-442F-B6F4-C498E8CAC210}" srcId="{2859D153-D888-4C4C-9D0F-D840AA83C9BA}" destId="{19F21246-B8E2-4660-AB0A-BB7B7C26051F}" srcOrd="5" destOrd="0" parTransId="{911BB6D1-B115-40A3-85E6-46330EC73A7B}" sibTransId="{A1A6D465-E1B2-49EC-89BA-5E5A68F5EBF8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6D2CBDC9-FFEA-4B98-8B23-D287A536411E}" type="presOf" srcId="{0DC96367-AB12-4306-82E3-CA18C8F8F06D}" destId="{C186D46B-9CEE-4674-A66A-D5204F7968DB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737D543F-94C4-4FCF-877F-E2FE527AF5B7}" type="presOf" srcId="{CA1E9D20-7D03-4A7D-809C-0B3465F9B734}" destId="{C91F59AD-E5A9-4E6E-A1C0-CAC4348BDB9E}" srcOrd="0" destOrd="0" presId="urn:microsoft.com/office/officeart/2005/8/layout/vList2"/>
    <dgm:cxn modelId="{851327C7-6ED8-4CA9-AAA4-D56928F17D31}" type="presOf" srcId="{D56F92BA-7518-40C2-B32B-81B706E4429D}" destId="{543B6BFA-9C8B-49B3-AD2D-101C8CA2487A}" srcOrd="0" destOrd="0" presId="urn:microsoft.com/office/officeart/2005/8/layout/vList2"/>
    <dgm:cxn modelId="{86EFDEA7-C27D-486E-A4E3-21F3D17F36EC}" type="presOf" srcId="{19F21246-B8E2-4660-AB0A-BB7B7C26051F}" destId="{2D361E93-EEBD-4203-A677-D45222708A0C}" srcOrd="0" destOrd="0" presId="urn:microsoft.com/office/officeart/2005/8/layout/vList2"/>
    <dgm:cxn modelId="{13F099E0-42A3-4F5B-9927-9EFC92CEB136}" srcId="{2859D153-D888-4C4C-9D0F-D840AA83C9BA}" destId="{D56F92BA-7518-40C2-B32B-81B706E4429D}" srcOrd="7" destOrd="0" parTransId="{F5EB66AC-C88B-4A1B-BC0C-564BFDE0DBBD}" sibTransId="{9A606A85-B946-4054-917B-1E6AC1274DFD}"/>
    <dgm:cxn modelId="{8BBD58BB-D089-4A87-8AE3-31140F64C426}" srcId="{2859D153-D888-4C4C-9D0F-D840AA83C9BA}" destId="{1CD642B9-A50E-4E4A-9740-AAD4D50726A5}" srcOrd="6" destOrd="0" parTransId="{F3AC560E-41DE-4DA8-8D4F-3454922049EA}" sibTransId="{37477055-A7B8-4FC1-8912-86FE478DEC12}"/>
    <dgm:cxn modelId="{E0546F07-8404-4BE2-822E-6A1ECCAA5A2A}" type="presParOf" srcId="{2DEA6BAC-2255-4478-BFF9-662A531A54CE}" destId="{C186D46B-9CEE-4674-A66A-D5204F7968DB}" srcOrd="0" destOrd="0" presId="urn:microsoft.com/office/officeart/2005/8/layout/vList2"/>
    <dgm:cxn modelId="{8DCBD23D-15E8-4110-BD71-26E78D3D401F}" type="presParOf" srcId="{2DEA6BAC-2255-4478-BFF9-662A531A54CE}" destId="{593C2249-CEE8-4C7E-80AB-2DCCBD92368B}" srcOrd="1" destOrd="0" presId="urn:microsoft.com/office/officeart/2005/8/layout/vList2"/>
    <dgm:cxn modelId="{FC855AA3-5A42-4945-A2D0-E380B3F9611F}" type="presParOf" srcId="{2DEA6BAC-2255-4478-BFF9-662A531A54CE}" destId="{0B424AC1-BD9F-48AE-BA7C-C8561D248DF0}" srcOrd="2" destOrd="0" presId="urn:microsoft.com/office/officeart/2005/8/layout/vList2"/>
    <dgm:cxn modelId="{C0C3DA57-D46B-481C-93BD-94A876AB6B21}" type="presParOf" srcId="{2DEA6BAC-2255-4478-BFF9-662A531A54CE}" destId="{7974D10E-2FA3-4675-B9B7-4FD7DD5D17C8}" srcOrd="3" destOrd="0" presId="urn:microsoft.com/office/officeart/2005/8/layout/vList2"/>
    <dgm:cxn modelId="{D7CD68AD-74DE-4EEC-B7F4-33835AD381CB}" type="presParOf" srcId="{2DEA6BAC-2255-4478-BFF9-662A531A54CE}" destId="{DC2A3031-9AAF-4DAC-846D-4B09CFDA6EC6}" srcOrd="4" destOrd="0" presId="urn:microsoft.com/office/officeart/2005/8/layout/vList2"/>
    <dgm:cxn modelId="{B5D77225-32C5-48B0-90B5-64CB863B7DA5}" type="presParOf" srcId="{2DEA6BAC-2255-4478-BFF9-662A531A54CE}" destId="{D3A8FA44-CB67-4078-A77B-97361E431496}" srcOrd="5" destOrd="0" presId="urn:microsoft.com/office/officeart/2005/8/layout/vList2"/>
    <dgm:cxn modelId="{97FD4739-EB30-40BE-8165-F99A119DA3AB}" type="presParOf" srcId="{2DEA6BAC-2255-4478-BFF9-662A531A54CE}" destId="{C91F59AD-E5A9-4E6E-A1C0-CAC4348BDB9E}" srcOrd="6" destOrd="0" presId="urn:microsoft.com/office/officeart/2005/8/layout/vList2"/>
    <dgm:cxn modelId="{CEA8594B-01DE-434B-A7B1-E433B17E118A}" type="presParOf" srcId="{2DEA6BAC-2255-4478-BFF9-662A531A54CE}" destId="{9586721D-C37F-4AB5-96BD-C8DC053531D7}" srcOrd="7" destOrd="0" presId="urn:microsoft.com/office/officeart/2005/8/layout/vList2"/>
    <dgm:cxn modelId="{E3719581-618B-45D7-ABCC-B6853CEBEB30}" type="presParOf" srcId="{2DEA6BAC-2255-4478-BFF9-662A531A54CE}" destId="{73A003DF-C4E5-4CA3-9B19-F4A0158FA139}" srcOrd="8" destOrd="0" presId="urn:microsoft.com/office/officeart/2005/8/layout/vList2"/>
    <dgm:cxn modelId="{60559013-52F1-4C74-A77F-BEF5EE9F6976}" type="presParOf" srcId="{2DEA6BAC-2255-4478-BFF9-662A531A54CE}" destId="{0F0069A2-6068-4E5B-81B5-D574449BE4C3}" srcOrd="9" destOrd="0" presId="urn:microsoft.com/office/officeart/2005/8/layout/vList2"/>
    <dgm:cxn modelId="{7681738C-AC91-4CE4-99B0-4A8F787FFCDB}" type="presParOf" srcId="{2DEA6BAC-2255-4478-BFF9-662A531A54CE}" destId="{2D361E93-EEBD-4203-A677-D45222708A0C}" srcOrd="10" destOrd="0" presId="urn:microsoft.com/office/officeart/2005/8/layout/vList2"/>
    <dgm:cxn modelId="{1C15D7E8-308E-49AF-AB3E-CB9750F6DAFE}" type="presParOf" srcId="{2DEA6BAC-2255-4478-BFF9-662A531A54CE}" destId="{A2BDE21F-C72A-4B04-906F-35E939C206CD}" srcOrd="11" destOrd="0" presId="urn:microsoft.com/office/officeart/2005/8/layout/vList2"/>
    <dgm:cxn modelId="{2E61B2F2-B1A0-4C93-87E3-E962ADBED9BC}" type="presParOf" srcId="{2DEA6BAC-2255-4478-BFF9-662A531A54CE}" destId="{577591F9-292F-4547-BF5F-D3F1C8DFDA14}" srcOrd="12" destOrd="0" presId="urn:microsoft.com/office/officeart/2005/8/layout/vList2"/>
    <dgm:cxn modelId="{BA753F9C-E1DE-45B6-BE43-E9A8E3F1334D}" type="presParOf" srcId="{2DEA6BAC-2255-4478-BFF9-662A531A54CE}" destId="{580B0E77-56E6-4775-AC5C-CEE435AC001E}" srcOrd="13" destOrd="0" presId="urn:microsoft.com/office/officeart/2005/8/layout/vList2"/>
    <dgm:cxn modelId="{E70EF798-39CF-4A0C-85F8-2E85086625DC}" type="presParOf" srcId="{2DEA6BAC-2255-4478-BFF9-662A531A54CE}" destId="{543B6BFA-9C8B-49B3-AD2D-101C8CA2487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i="0" baseline="0" dirty="0" smtClean="0"/>
            <a:t>REST is a architecture style not standard  to design and create Service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REST is the Service on the Web 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i="0" baseline="0" dirty="0" smtClean="0"/>
            <a:t>It uses HTTP protocol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dirty="0" smtClean="0"/>
            <a:t>It uses URI for resource identification </a:t>
          </a:r>
          <a:r>
            <a:rPr lang="en-US" b="1" dirty="0" smtClean="0"/>
            <a:t>(REST)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C91F59AD-E5A9-4E6E-A1C0-CAC4348BDB9E}" type="pres">
      <dgm:prSet presAssocID="{CA1E9D20-7D03-4A7D-809C-0B3465F9B73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8695C81C-09FE-4C6D-87A9-A869AB71053B}" type="presOf" srcId="{CA1E9D20-7D03-4A7D-809C-0B3465F9B734}" destId="{C91F59AD-E5A9-4E6E-A1C0-CAC4348BDB9E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F21B7394-1783-4B73-805E-973C5ABA8D02}" type="presOf" srcId="{2859D153-D888-4C4C-9D0F-D840AA83C9BA}" destId="{2DEA6BAC-2255-4478-BFF9-662A531A54CE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F1523F85-5EDA-4652-9B94-51C30883E8B1}" type="presOf" srcId="{0DC96367-AB12-4306-82E3-CA18C8F8F06D}" destId="{C186D46B-9CEE-4674-A66A-D5204F7968DB}" srcOrd="0" destOrd="0" presId="urn:microsoft.com/office/officeart/2005/8/layout/vList2"/>
    <dgm:cxn modelId="{9E7BEF55-B016-4225-95C8-575AA8011B86}" type="presOf" srcId="{CA58FAB2-6D43-4EBD-B821-79B6EA5B01F8}" destId="{DC2A3031-9AAF-4DAC-846D-4B09CFDA6EC6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821DFE3D-11F6-4B72-8360-F5E1AE068C48}" type="presOf" srcId="{FB651C4B-DE50-415E-A8D4-470E745C6EC1}" destId="{0B424AC1-BD9F-48AE-BA7C-C8561D248DF0}" srcOrd="0" destOrd="0" presId="urn:microsoft.com/office/officeart/2005/8/layout/vList2"/>
    <dgm:cxn modelId="{0049D774-80A7-4550-A209-E8B0A0DA7799}" type="presParOf" srcId="{2DEA6BAC-2255-4478-BFF9-662A531A54CE}" destId="{C186D46B-9CEE-4674-A66A-D5204F7968DB}" srcOrd="0" destOrd="0" presId="urn:microsoft.com/office/officeart/2005/8/layout/vList2"/>
    <dgm:cxn modelId="{1D581A90-56D5-4DC7-B25A-5584294C35F1}" type="presParOf" srcId="{2DEA6BAC-2255-4478-BFF9-662A531A54CE}" destId="{593C2249-CEE8-4C7E-80AB-2DCCBD92368B}" srcOrd="1" destOrd="0" presId="urn:microsoft.com/office/officeart/2005/8/layout/vList2"/>
    <dgm:cxn modelId="{B7951EA9-6301-46C4-8EBC-A71AB9619D69}" type="presParOf" srcId="{2DEA6BAC-2255-4478-BFF9-662A531A54CE}" destId="{0B424AC1-BD9F-48AE-BA7C-C8561D248DF0}" srcOrd="2" destOrd="0" presId="urn:microsoft.com/office/officeart/2005/8/layout/vList2"/>
    <dgm:cxn modelId="{6E79AA21-F808-4FA2-A9A0-86B02B10C2A6}" type="presParOf" srcId="{2DEA6BAC-2255-4478-BFF9-662A531A54CE}" destId="{7974D10E-2FA3-4675-B9B7-4FD7DD5D17C8}" srcOrd="3" destOrd="0" presId="urn:microsoft.com/office/officeart/2005/8/layout/vList2"/>
    <dgm:cxn modelId="{AB487BFF-034F-49D5-96E9-4112FA1FFAFA}" type="presParOf" srcId="{2DEA6BAC-2255-4478-BFF9-662A531A54CE}" destId="{DC2A3031-9AAF-4DAC-846D-4B09CFDA6EC6}" srcOrd="4" destOrd="0" presId="urn:microsoft.com/office/officeart/2005/8/layout/vList2"/>
    <dgm:cxn modelId="{47C96DEF-7FEC-411F-9867-7018B30D4660}" type="presParOf" srcId="{2DEA6BAC-2255-4478-BFF9-662A531A54CE}" destId="{D3A8FA44-CB67-4078-A77B-97361E431496}" srcOrd="5" destOrd="0" presId="urn:microsoft.com/office/officeart/2005/8/layout/vList2"/>
    <dgm:cxn modelId="{96F720D5-AA0C-4496-929A-C20C0AFCC03F}" type="presParOf" srcId="{2DEA6BAC-2255-4478-BFF9-662A531A54CE}" destId="{C91F59AD-E5A9-4E6E-A1C0-CAC4348BDB9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4EDEF8-BAEA-4F7E-AB2F-6CF890C22D1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2D6380-08C9-4C04-BBD8-C538B70D318D}">
      <dgm:prSet phldrT="[Text]" custT="1"/>
      <dgm:spPr/>
      <dgm:t>
        <a:bodyPr/>
        <a:lstStyle/>
        <a:p>
          <a:r>
            <a:rPr lang="en-US" sz="3200" dirty="0" smtClean="0"/>
            <a:t>WCF Data Service </a:t>
          </a:r>
          <a:endParaRPr lang="en-US" sz="3200" dirty="0"/>
        </a:p>
      </dgm:t>
    </dgm:pt>
    <dgm:pt modelId="{73FCF1D5-7DEB-4186-9820-69F7564B256E}" type="parTrans" cxnId="{DDAB5277-C6BE-430F-9A1A-947FD6ADD782}">
      <dgm:prSet/>
      <dgm:spPr/>
      <dgm:t>
        <a:bodyPr/>
        <a:lstStyle/>
        <a:p>
          <a:endParaRPr lang="en-US"/>
        </a:p>
      </dgm:t>
    </dgm:pt>
    <dgm:pt modelId="{4B9D0859-E7FD-4882-BFED-A0930C0F3804}" type="sibTrans" cxnId="{DDAB5277-C6BE-430F-9A1A-947FD6ADD782}">
      <dgm:prSet/>
      <dgm:spPr/>
      <dgm:t>
        <a:bodyPr/>
        <a:lstStyle/>
        <a:p>
          <a:endParaRPr lang="en-US"/>
        </a:p>
      </dgm:t>
    </dgm:pt>
    <dgm:pt modelId="{1E9436F3-166B-4D28-BED5-37760A6CA82B}">
      <dgm:prSet phldrT="[Text]" custT="1"/>
      <dgm:spPr/>
      <dgm:t>
        <a:bodyPr/>
        <a:lstStyle/>
        <a:p>
          <a:r>
            <a:rPr lang="en-US" sz="3200" dirty="0" smtClean="0"/>
            <a:t>ODATA </a:t>
          </a:r>
          <a:endParaRPr lang="en-US" sz="3200" dirty="0"/>
        </a:p>
      </dgm:t>
    </dgm:pt>
    <dgm:pt modelId="{781E78F7-196D-470A-80D8-4FAF570D44AE}" type="parTrans" cxnId="{6EA6714A-FAA3-4DAF-B12D-109DC4B72A2F}">
      <dgm:prSet/>
      <dgm:spPr/>
      <dgm:t>
        <a:bodyPr/>
        <a:lstStyle/>
        <a:p>
          <a:endParaRPr lang="en-US"/>
        </a:p>
      </dgm:t>
    </dgm:pt>
    <dgm:pt modelId="{D7765937-19CD-44CB-A3B3-681B5652C61F}" type="sibTrans" cxnId="{6EA6714A-FAA3-4DAF-B12D-109DC4B72A2F}">
      <dgm:prSet/>
      <dgm:spPr/>
      <dgm:t>
        <a:bodyPr/>
        <a:lstStyle/>
        <a:p>
          <a:endParaRPr lang="en-US"/>
        </a:p>
      </dgm:t>
    </dgm:pt>
    <dgm:pt modelId="{DD98733A-B36F-4400-AD49-EBAE5D4B5D87}">
      <dgm:prSet phldrT="[Text]" custT="1"/>
      <dgm:spPr/>
      <dgm:t>
        <a:bodyPr/>
        <a:lstStyle/>
        <a:p>
          <a:r>
            <a:rPr lang="en-US" sz="3200" dirty="0" smtClean="0"/>
            <a:t>Project Astoria </a:t>
          </a:r>
          <a:endParaRPr lang="en-US" sz="3200" dirty="0"/>
        </a:p>
      </dgm:t>
    </dgm:pt>
    <dgm:pt modelId="{EB0152F8-8B0B-4D62-99AC-E5AD9925DA0B}" type="parTrans" cxnId="{4E421328-5CD7-4840-95EC-C56BB7D50F72}">
      <dgm:prSet/>
      <dgm:spPr/>
      <dgm:t>
        <a:bodyPr/>
        <a:lstStyle/>
        <a:p>
          <a:endParaRPr lang="en-US"/>
        </a:p>
      </dgm:t>
    </dgm:pt>
    <dgm:pt modelId="{304087FD-E595-4EE8-B63A-88A2665CE9A6}" type="sibTrans" cxnId="{4E421328-5CD7-4840-95EC-C56BB7D50F72}">
      <dgm:prSet/>
      <dgm:spPr/>
      <dgm:t>
        <a:bodyPr/>
        <a:lstStyle/>
        <a:p>
          <a:endParaRPr lang="en-US"/>
        </a:p>
      </dgm:t>
    </dgm:pt>
    <dgm:pt modelId="{B39D6B23-0FFB-4C5E-A851-344A5818A7DF}">
      <dgm:prSet phldrT="[Text]" custT="1"/>
      <dgm:spPr/>
      <dgm:t>
        <a:bodyPr/>
        <a:lstStyle/>
        <a:p>
          <a:r>
            <a:rPr lang="en-US" sz="3200" dirty="0" err="1" smtClean="0"/>
            <a:t>ADO.Net</a:t>
          </a:r>
          <a:r>
            <a:rPr lang="en-US" sz="3200" dirty="0" smtClean="0"/>
            <a:t> Data Service </a:t>
          </a:r>
          <a:endParaRPr lang="en-US" sz="3200" dirty="0"/>
        </a:p>
      </dgm:t>
    </dgm:pt>
    <dgm:pt modelId="{B6612F65-B23A-4400-8C2D-1F0D6AE24453}" type="parTrans" cxnId="{08E10169-E7EF-4767-BF5A-A630B8ABCB51}">
      <dgm:prSet/>
      <dgm:spPr/>
      <dgm:t>
        <a:bodyPr/>
        <a:lstStyle/>
        <a:p>
          <a:endParaRPr lang="en-US"/>
        </a:p>
      </dgm:t>
    </dgm:pt>
    <dgm:pt modelId="{CF0E8FEC-0593-4AB1-9DE8-3A467B0EC990}" type="sibTrans" cxnId="{08E10169-E7EF-4767-BF5A-A630B8ABCB51}">
      <dgm:prSet/>
      <dgm:spPr/>
      <dgm:t>
        <a:bodyPr/>
        <a:lstStyle/>
        <a:p>
          <a:endParaRPr lang="en-US"/>
        </a:p>
      </dgm:t>
    </dgm:pt>
    <dgm:pt modelId="{AA1717CC-6E3E-4148-95A4-DF178FF5D172}" type="pres">
      <dgm:prSet presAssocID="{A14EDEF8-BAEA-4F7E-AB2F-6CF890C22D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415854-E6BC-49E1-ACD2-45C50F71A346}" type="pres">
      <dgm:prSet presAssocID="{1C2D6380-08C9-4C04-BBD8-C538B70D318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50AF6-92E9-4F36-A440-7957F4A17266}" type="pres">
      <dgm:prSet presAssocID="{1C2D6380-08C9-4C04-BBD8-C538B70D318D}" presName="spNode" presStyleCnt="0"/>
      <dgm:spPr/>
    </dgm:pt>
    <dgm:pt modelId="{8E47D3C2-E05C-40BF-9986-061B40025726}" type="pres">
      <dgm:prSet presAssocID="{4B9D0859-E7FD-4882-BFED-A0930C0F3804}" presName="sibTrans" presStyleLbl="sibTrans1D1" presStyleIdx="0" presStyleCnt="4"/>
      <dgm:spPr/>
      <dgm:t>
        <a:bodyPr/>
        <a:lstStyle/>
        <a:p>
          <a:endParaRPr lang="en-US"/>
        </a:p>
      </dgm:t>
    </dgm:pt>
    <dgm:pt modelId="{1BFF2C07-0032-460D-98CF-68B34FBF9B56}" type="pres">
      <dgm:prSet presAssocID="{1E9436F3-166B-4D28-BED5-37760A6CA82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CB489-B26F-40E4-8B98-682291CA7B7F}" type="pres">
      <dgm:prSet presAssocID="{1E9436F3-166B-4D28-BED5-37760A6CA82B}" presName="spNode" presStyleCnt="0"/>
      <dgm:spPr/>
    </dgm:pt>
    <dgm:pt modelId="{D62C389D-8243-4C05-B0DA-580206E684B9}" type="pres">
      <dgm:prSet presAssocID="{D7765937-19CD-44CB-A3B3-681B5652C61F}" presName="sibTrans" presStyleLbl="sibTrans1D1" presStyleIdx="1" presStyleCnt="4"/>
      <dgm:spPr/>
      <dgm:t>
        <a:bodyPr/>
        <a:lstStyle/>
        <a:p>
          <a:endParaRPr lang="en-US"/>
        </a:p>
      </dgm:t>
    </dgm:pt>
    <dgm:pt modelId="{AAF22B7B-B4CC-4AF5-8630-301445CF5570}" type="pres">
      <dgm:prSet presAssocID="{B39D6B23-0FFB-4C5E-A851-344A5818A7D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BEB37-B741-4F32-BAC9-B4B4FF3DFA25}" type="pres">
      <dgm:prSet presAssocID="{B39D6B23-0FFB-4C5E-A851-344A5818A7DF}" presName="spNode" presStyleCnt="0"/>
      <dgm:spPr/>
    </dgm:pt>
    <dgm:pt modelId="{7BC2D5BC-BD0C-4E46-A4BD-E4A438BF1912}" type="pres">
      <dgm:prSet presAssocID="{CF0E8FEC-0593-4AB1-9DE8-3A467B0EC99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9B21758-FF8F-4B79-BD24-2F26AD5F299B}" type="pres">
      <dgm:prSet presAssocID="{DD98733A-B36F-4400-AD49-EBAE5D4B5D8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596120-81FC-4D63-953A-466A42823E14}" type="pres">
      <dgm:prSet presAssocID="{DD98733A-B36F-4400-AD49-EBAE5D4B5D87}" presName="spNode" presStyleCnt="0"/>
      <dgm:spPr/>
    </dgm:pt>
    <dgm:pt modelId="{F6036E32-0921-4738-96FA-2FF453B3B3D2}" type="pres">
      <dgm:prSet presAssocID="{304087FD-E595-4EE8-B63A-88A2665CE9A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299BA783-A4A4-4ECC-9C7D-CEA74A3FCE57}" type="presOf" srcId="{DD98733A-B36F-4400-AD49-EBAE5D4B5D87}" destId="{C9B21758-FF8F-4B79-BD24-2F26AD5F299B}" srcOrd="0" destOrd="0" presId="urn:microsoft.com/office/officeart/2005/8/layout/cycle6"/>
    <dgm:cxn modelId="{AE91B3B9-8A69-4C93-B241-5FE687A3762D}" type="presOf" srcId="{304087FD-E595-4EE8-B63A-88A2665CE9A6}" destId="{F6036E32-0921-4738-96FA-2FF453B3B3D2}" srcOrd="0" destOrd="0" presId="urn:microsoft.com/office/officeart/2005/8/layout/cycle6"/>
    <dgm:cxn modelId="{C3578C83-A18D-4EA7-9CA6-BABAC235BB69}" type="presOf" srcId="{D7765937-19CD-44CB-A3B3-681B5652C61F}" destId="{D62C389D-8243-4C05-B0DA-580206E684B9}" srcOrd="0" destOrd="0" presId="urn:microsoft.com/office/officeart/2005/8/layout/cycle6"/>
    <dgm:cxn modelId="{6EA6714A-FAA3-4DAF-B12D-109DC4B72A2F}" srcId="{A14EDEF8-BAEA-4F7E-AB2F-6CF890C22D1D}" destId="{1E9436F3-166B-4D28-BED5-37760A6CA82B}" srcOrd="1" destOrd="0" parTransId="{781E78F7-196D-470A-80D8-4FAF570D44AE}" sibTransId="{D7765937-19CD-44CB-A3B3-681B5652C61F}"/>
    <dgm:cxn modelId="{945FB924-1651-4AAA-ACB8-044F4DA8B91D}" type="presOf" srcId="{B39D6B23-0FFB-4C5E-A851-344A5818A7DF}" destId="{AAF22B7B-B4CC-4AF5-8630-301445CF5570}" srcOrd="0" destOrd="0" presId="urn:microsoft.com/office/officeart/2005/8/layout/cycle6"/>
    <dgm:cxn modelId="{4E421328-5CD7-4840-95EC-C56BB7D50F72}" srcId="{A14EDEF8-BAEA-4F7E-AB2F-6CF890C22D1D}" destId="{DD98733A-B36F-4400-AD49-EBAE5D4B5D87}" srcOrd="3" destOrd="0" parTransId="{EB0152F8-8B0B-4D62-99AC-E5AD9925DA0B}" sibTransId="{304087FD-E595-4EE8-B63A-88A2665CE9A6}"/>
    <dgm:cxn modelId="{DDAB5277-C6BE-430F-9A1A-947FD6ADD782}" srcId="{A14EDEF8-BAEA-4F7E-AB2F-6CF890C22D1D}" destId="{1C2D6380-08C9-4C04-BBD8-C538B70D318D}" srcOrd="0" destOrd="0" parTransId="{73FCF1D5-7DEB-4186-9820-69F7564B256E}" sibTransId="{4B9D0859-E7FD-4882-BFED-A0930C0F3804}"/>
    <dgm:cxn modelId="{2709FE56-845B-4F33-86B0-17F8EB23DA68}" type="presOf" srcId="{1C2D6380-08C9-4C04-BBD8-C538B70D318D}" destId="{99415854-E6BC-49E1-ACD2-45C50F71A346}" srcOrd="0" destOrd="0" presId="urn:microsoft.com/office/officeart/2005/8/layout/cycle6"/>
    <dgm:cxn modelId="{08E10169-E7EF-4767-BF5A-A630B8ABCB51}" srcId="{A14EDEF8-BAEA-4F7E-AB2F-6CF890C22D1D}" destId="{B39D6B23-0FFB-4C5E-A851-344A5818A7DF}" srcOrd="2" destOrd="0" parTransId="{B6612F65-B23A-4400-8C2D-1F0D6AE24453}" sibTransId="{CF0E8FEC-0593-4AB1-9DE8-3A467B0EC990}"/>
    <dgm:cxn modelId="{DE53B5D1-E6F4-487F-B6CB-C83C898A4A57}" type="presOf" srcId="{4B9D0859-E7FD-4882-BFED-A0930C0F3804}" destId="{8E47D3C2-E05C-40BF-9986-061B40025726}" srcOrd="0" destOrd="0" presId="urn:microsoft.com/office/officeart/2005/8/layout/cycle6"/>
    <dgm:cxn modelId="{16FF0311-596B-4509-93A1-3EB7A2CB1E2C}" type="presOf" srcId="{CF0E8FEC-0593-4AB1-9DE8-3A467B0EC990}" destId="{7BC2D5BC-BD0C-4E46-A4BD-E4A438BF1912}" srcOrd="0" destOrd="0" presId="urn:microsoft.com/office/officeart/2005/8/layout/cycle6"/>
    <dgm:cxn modelId="{B7274EAD-E580-471E-B925-22A725B964C9}" type="presOf" srcId="{A14EDEF8-BAEA-4F7E-AB2F-6CF890C22D1D}" destId="{AA1717CC-6E3E-4148-95A4-DF178FF5D172}" srcOrd="0" destOrd="0" presId="urn:microsoft.com/office/officeart/2005/8/layout/cycle6"/>
    <dgm:cxn modelId="{A886DF31-FC30-4911-AF99-9EA9877F7A72}" type="presOf" srcId="{1E9436F3-166B-4D28-BED5-37760A6CA82B}" destId="{1BFF2C07-0032-460D-98CF-68B34FBF9B56}" srcOrd="0" destOrd="0" presId="urn:microsoft.com/office/officeart/2005/8/layout/cycle6"/>
    <dgm:cxn modelId="{FFE91CC8-6F01-4333-9C7F-ADCC294D43CA}" type="presParOf" srcId="{AA1717CC-6E3E-4148-95A4-DF178FF5D172}" destId="{99415854-E6BC-49E1-ACD2-45C50F71A346}" srcOrd="0" destOrd="0" presId="urn:microsoft.com/office/officeart/2005/8/layout/cycle6"/>
    <dgm:cxn modelId="{57C4D618-AA9E-4CD3-92F3-71619A858AAF}" type="presParOf" srcId="{AA1717CC-6E3E-4148-95A4-DF178FF5D172}" destId="{DDF50AF6-92E9-4F36-A440-7957F4A17266}" srcOrd="1" destOrd="0" presId="urn:microsoft.com/office/officeart/2005/8/layout/cycle6"/>
    <dgm:cxn modelId="{4570EA20-2C68-4AD1-939D-7024A0274684}" type="presParOf" srcId="{AA1717CC-6E3E-4148-95A4-DF178FF5D172}" destId="{8E47D3C2-E05C-40BF-9986-061B40025726}" srcOrd="2" destOrd="0" presId="urn:microsoft.com/office/officeart/2005/8/layout/cycle6"/>
    <dgm:cxn modelId="{75E44463-EB74-40B5-B93D-99F9590A08AC}" type="presParOf" srcId="{AA1717CC-6E3E-4148-95A4-DF178FF5D172}" destId="{1BFF2C07-0032-460D-98CF-68B34FBF9B56}" srcOrd="3" destOrd="0" presId="urn:microsoft.com/office/officeart/2005/8/layout/cycle6"/>
    <dgm:cxn modelId="{0EF6D4BE-8945-4291-92DB-1322F268C25C}" type="presParOf" srcId="{AA1717CC-6E3E-4148-95A4-DF178FF5D172}" destId="{3F1CB489-B26F-40E4-8B98-682291CA7B7F}" srcOrd="4" destOrd="0" presId="urn:microsoft.com/office/officeart/2005/8/layout/cycle6"/>
    <dgm:cxn modelId="{8EADD498-E952-41A9-BAA7-A0C9A5EB0FD1}" type="presParOf" srcId="{AA1717CC-6E3E-4148-95A4-DF178FF5D172}" destId="{D62C389D-8243-4C05-B0DA-580206E684B9}" srcOrd="5" destOrd="0" presId="urn:microsoft.com/office/officeart/2005/8/layout/cycle6"/>
    <dgm:cxn modelId="{1E46434B-DFD8-491E-A150-D406D5D238B7}" type="presParOf" srcId="{AA1717CC-6E3E-4148-95A4-DF178FF5D172}" destId="{AAF22B7B-B4CC-4AF5-8630-301445CF5570}" srcOrd="6" destOrd="0" presId="urn:microsoft.com/office/officeart/2005/8/layout/cycle6"/>
    <dgm:cxn modelId="{6B51CE69-FBF9-481A-BD67-4BECA7C6BADD}" type="presParOf" srcId="{AA1717CC-6E3E-4148-95A4-DF178FF5D172}" destId="{D91BEB37-B741-4F32-BAC9-B4B4FF3DFA25}" srcOrd="7" destOrd="0" presId="urn:microsoft.com/office/officeart/2005/8/layout/cycle6"/>
    <dgm:cxn modelId="{0E9E1DF2-09CE-4373-A908-58ED66F06D44}" type="presParOf" srcId="{AA1717CC-6E3E-4148-95A4-DF178FF5D172}" destId="{7BC2D5BC-BD0C-4E46-A4BD-E4A438BF1912}" srcOrd="8" destOrd="0" presId="urn:microsoft.com/office/officeart/2005/8/layout/cycle6"/>
    <dgm:cxn modelId="{4F908EC1-2FDC-490B-8773-3A687312FAA4}" type="presParOf" srcId="{AA1717CC-6E3E-4148-95A4-DF178FF5D172}" destId="{C9B21758-FF8F-4B79-BD24-2F26AD5F299B}" srcOrd="9" destOrd="0" presId="urn:microsoft.com/office/officeart/2005/8/layout/cycle6"/>
    <dgm:cxn modelId="{3236FDDB-F56D-4457-A22E-3709237A2935}" type="presParOf" srcId="{AA1717CC-6E3E-4148-95A4-DF178FF5D172}" destId="{ED596120-81FC-4D63-953A-466A42823E14}" srcOrd="10" destOrd="0" presId="urn:microsoft.com/office/officeart/2005/8/layout/cycle6"/>
    <dgm:cxn modelId="{62806CE0-3B0A-4CBB-8E79-8E4FCCACF62D}" type="presParOf" srcId="{AA1717CC-6E3E-4148-95A4-DF178FF5D172}" destId="{F6036E32-0921-4738-96FA-2FF453B3B3D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4EDEF8-BAEA-4F7E-AB2F-6CF890C22D1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2D6380-08C9-4C04-BBD8-C538B70D318D}">
      <dgm:prSet phldrT="[Text]" custT="1"/>
      <dgm:spPr/>
      <dgm:t>
        <a:bodyPr/>
        <a:lstStyle/>
        <a:p>
          <a:r>
            <a:rPr lang="en-US" sz="3200" dirty="0" smtClean="0"/>
            <a:t>WCF Data Service </a:t>
          </a:r>
          <a:endParaRPr lang="en-US" sz="3200" dirty="0"/>
        </a:p>
      </dgm:t>
    </dgm:pt>
    <dgm:pt modelId="{73FCF1D5-7DEB-4186-9820-69F7564B256E}" type="parTrans" cxnId="{DDAB5277-C6BE-430F-9A1A-947FD6ADD782}">
      <dgm:prSet/>
      <dgm:spPr/>
      <dgm:t>
        <a:bodyPr/>
        <a:lstStyle/>
        <a:p>
          <a:endParaRPr lang="en-US"/>
        </a:p>
      </dgm:t>
    </dgm:pt>
    <dgm:pt modelId="{4B9D0859-E7FD-4882-BFED-A0930C0F3804}" type="sibTrans" cxnId="{DDAB5277-C6BE-430F-9A1A-947FD6ADD782}">
      <dgm:prSet/>
      <dgm:spPr/>
      <dgm:t>
        <a:bodyPr/>
        <a:lstStyle/>
        <a:p>
          <a:endParaRPr lang="en-US"/>
        </a:p>
      </dgm:t>
    </dgm:pt>
    <dgm:pt modelId="{1E9436F3-166B-4D28-BED5-37760A6CA82B}">
      <dgm:prSet phldrT="[Text]" custT="1"/>
      <dgm:spPr/>
      <dgm:t>
        <a:bodyPr/>
        <a:lstStyle/>
        <a:p>
          <a:r>
            <a:rPr lang="en-US" sz="3200" dirty="0" smtClean="0"/>
            <a:t>ODATA </a:t>
          </a:r>
          <a:endParaRPr lang="en-US" sz="3200" dirty="0"/>
        </a:p>
      </dgm:t>
    </dgm:pt>
    <dgm:pt modelId="{781E78F7-196D-470A-80D8-4FAF570D44AE}" type="parTrans" cxnId="{6EA6714A-FAA3-4DAF-B12D-109DC4B72A2F}">
      <dgm:prSet/>
      <dgm:spPr/>
      <dgm:t>
        <a:bodyPr/>
        <a:lstStyle/>
        <a:p>
          <a:endParaRPr lang="en-US"/>
        </a:p>
      </dgm:t>
    </dgm:pt>
    <dgm:pt modelId="{D7765937-19CD-44CB-A3B3-681B5652C61F}" type="sibTrans" cxnId="{6EA6714A-FAA3-4DAF-B12D-109DC4B72A2F}">
      <dgm:prSet/>
      <dgm:spPr/>
      <dgm:t>
        <a:bodyPr/>
        <a:lstStyle/>
        <a:p>
          <a:endParaRPr lang="en-US"/>
        </a:p>
      </dgm:t>
    </dgm:pt>
    <dgm:pt modelId="{DD98733A-B36F-4400-AD49-EBAE5D4B5D87}">
      <dgm:prSet phldrT="[Text]" custT="1"/>
      <dgm:spPr/>
      <dgm:t>
        <a:bodyPr/>
        <a:lstStyle/>
        <a:p>
          <a:r>
            <a:rPr lang="en-US" sz="3200" dirty="0" smtClean="0"/>
            <a:t>Project Astoria </a:t>
          </a:r>
          <a:endParaRPr lang="en-US" sz="3200" dirty="0"/>
        </a:p>
      </dgm:t>
    </dgm:pt>
    <dgm:pt modelId="{EB0152F8-8B0B-4D62-99AC-E5AD9925DA0B}" type="parTrans" cxnId="{4E421328-5CD7-4840-95EC-C56BB7D50F72}">
      <dgm:prSet/>
      <dgm:spPr/>
      <dgm:t>
        <a:bodyPr/>
        <a:lstStyle/>
        <a:p>
          <a:endParaRPr lang="en-US"/>
        </a:p>
      </dgm:t>
    </dgm:pt>
    <dgm:pt modelId="{304087FD-E595-4EE8-B63A-88A2665CE9A6}" type="sibTrans" cxnId="{4E421328-5CD7-4840-95EC-C56BB7D50F72}">
      <dgm:prSet/>
      <dgm:spPr/>
      <dgm:t>
        <a:bodyPr/>
        <a:lstStyle/>
        <a:p>
          <a:endParaRPr lang="en-US"/>
        </a:p>
      </dgm:t>
    </dgm:pt>
    <dgm:pt modelId="{B39D6B23-0FFB-4C5E-A851-344A5818A7DF}">
      <dgm:prSet phldrT="[Text]" custT="1"/>
      <dgm:spPr/>
      <dgm:t>
        <a:bodyPr/>
        <a:lstStyle/>
        <a:p>
          <a:r>
            <a:rPr lang="en-US" sz="3200" dirty="0" err="1" smtClean="0"/>
            <a:t>ADO.Net</a:t>
          </a:r>
          <a:r>
            <a:rPr lang="en-US" sz="3200" dirty="0" smtClean="0"/>
            <a:t> Data Service </a:t>
          </a:r>
          <a:endParaRPr lang="en-US" sz="3200" dirty="0"/>
        </a:p>
      </dgm:t>
    </dgm:pt>
    <dgm:pt modelId="{B6612F65-B23A-4400-8C2D-1F0D6AE24453}" type="parTrans" cxnId="{08E10169-E7EF-4767-BF5A-A630B8ABCB51}">
      <dgm:prSet/>
      <dgm:spPr/>
      <dgm:t>
        <a:bodyPr/>
        <a:lstStyle/>
        <a:p>
          <a:endParaRPr lang="en-US"/>
        </a:p>
      </dgm:t>
    </dgm:pt>
    <dgm:pt modelId="{CF0E8FEC-0593-4AB1-9DE8-3A467B0EC990}" type="sibTrans" cxnId="{08E10169-E7EF-4767-BF5A-A630B8ABCB51}">
      <dgm:prSet/>
      <dgm:spPr/>
      <dgm:t>
        <a:bodyPr/>
        <a:lstStyle/>
        <a:p>
          <a:endParaRPr lang="en-US"/>
        </a:p>
      </dgm:t>
    </dgm:pt>
    <dgm:pt modelId="{AA1717CC-6E3E-4148-95A4-DF178FF5D172}" type="pres">
      <dgm:prSet presAssocID="{A14EDEF8-BAEA-4F7E-AB2F-6CF890C22D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415854-E6BC-49E1-ACD2-45C50F71A346}" type="pres">
      <dgm:prSet presAssocID="{1C2D6380-08C9-4C04-BBD8-C538B70D318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50AF6-92E9-4F36-A440-7957F4A17266}" type="pres">
      <dgm:prSet presAssocID="{1C2D6380-08C9-4C04-BBD8-C538B70D318D}" presName="spNode" presStyleCnt="0"/>
      <dgm:spPr/>
    </dgm:pt>
    <dgm:pt modelId="{8E47D3C2-E05C-40BF-9986-061B40025726}" type="pres">
      <dgm:prSet presAssocID="{4B9D0859-E7FD-4882-BFED-A0930C0F3804}" presName="sibTrans" presStyleLbl="sibTrans1D1" presStyleIdx="0" presStyleCnt="4"/>
      <dgm:spPr/>
      <dgm:t>
        <a:bodyPr/>
        <a:lstStyle/>
        <a:p>
          <a:endParaRPr lang="en-US"/>
        </a:p>
      </dgm:t>
    </dgm:pt>
    <dgm:pt modelId="{1BFF2C07-0032-460D-98CF-68B34FBF9B56}" type="pres">
      <dgm:prSet presAssocID="{1E9436F3-166B-4D28-BED5-37760A6CA82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CB489-B26F-40E4-8B98-682291CA7B7F}" type="pres">
      <dgm:prSet presAssocID="{1E9436F3-166B-4D28-BED5-37760A6CA82B}" presName="spNode" presStyleCnt="0"/>
      <dgm:spPr/>
    </dgm:pt>
    <dgm:pt modelId="{D62C389D-8243-4C05-B0DA-580206E684B9}" type="pres">
      <dgm:prSet presAssocID="{D7765937-19CD-44CB-A3B3-681B5652C61F}" presName="sibTrans" presStyleLbl="sibTrans1D1" presStyleIdx="1" presStyleCnt="4"/>
      <dgm:spPr/>
      <dgm:t>
        <a:bodyPr/>
        <a:lstStyle/>
        <a:p>
          <a:endParaRPr lang="en-US"/>
        </a:p>
      </dgm:t>
    </dgm:pt>
    <dgm:pt modelId="{AAF22B7B-B4CC-4AF5-8630-301445CF5570}" type="pres">
      <dgm:prSet presAssocID="{B39D6B23-0FFB-4C5E-A851-344A5818A7D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BEB37-B741-4F32-BAC9-B4B4FF3DFA25}" type="pres">
      <dgm:prSet presAssocID="{B39D6B23-0FFB-4C5E-A851-344A5818A7DF}" presName="spNode" presStyleCnt="0"/>
      <dgm:spPr/>
    </dgm:pt>
    <dgm:pt modelId="{7BC2D5BC-BD0C-4E46-A4BD-E4A438BF1912}" type="pres">
      <dgm:prSet presAssocID="{CF0E8FEC-0593-4AB1-9DE8-3A467B0EC99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9B21758-FF8F-4B79-BD24-2F26AD5F299B}" type="pres">
      <dgm:prSet presAssocID="{DD98733A-B36F-4400-AD49-EBAE5D4B5D8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596120-81FC-4D63-953A-466A42823E14}" type="pres">
      <dgm:prSet presAssocID="{DD98733A-B36F-4400-AD49-EBAE5D4B5D87}" presName="spNode" presStyleCnt="0"/>
      <dgm:spPr/>
    </dgm:pt>
    <dgm:pt modelId="{F6036E32-0921-4738-96FA-2FF453B3B3D2}" type="pres">
      <dgm:prSet presAssocID="{304087FD-E595-4EE8-B63A-88A2665CE9A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59A2D84B-9A25-4EE4-8796-FAF2E242BA11}" type="presOf" srcId="{A14EDEF8-BAEA-4F7E-AB2F-6CF890C22D1D}" destId="{AA1717CC-6E3E-4148-95A4-DF178FF5D172}" srcOrd="0" destOrd="0" presId="urn:microsoft.com/office/officeart/2005/8/layout/cycle6"/>
    <dgm:cxn modelId="{70945793-BE2F-43DE-B6A2-D7811A490DF1}" type="presOf" srcId="{1E9436F3-166B-4D28-BED5-37760A6CA82B}" destId="{1BFF2C07-0032-460D-98CF-68B34FBF9B56}" srcOrd="0" destOrd="0" presId="urn:microsoft.com/office/officeart/2005/8/layout/cycle6"/>
    <dgm:cxn modelId="{41D4A91B-F0C2-4C82-AC5B-FEEC339B894C}" type="presOf" srcId="{CF0E8FEC-0593-4AB1-9DE8-3A467B0EC990}" destId="{7BC2D5BC-BD0C-4E46-A4BD-E4A438BF1912}" srcOrd="0" destOrd="0" presId="urn:microsoft.com/office/officeart/2005/8/layout/cycle6"/>
    <dgm:cxn modelId="{6EA6714A-FAA3-4DAF-B12D-109DC4B72A2F}" srcId="{A14EDEF8-BAEA-4F7E-AB2F-6CF890C22D1D}" destId="{1E9436F3-166B-4D28-BED5-37760A6CA82B}" srcOrd="1" destOrd="0" parTransId="{781E78F7-196D-470A-80D8-4FAF570D44AE}" sibTransId="{D7765937-19CD-44CB-A3B3-681B5652C61F}"/>
    <dgm:cxn modelId="{B0AB16E7-015B-4695-8175-8F4ABE7678E6}" type="presOf" srcId="{D7765937-19CD-44CB-A3B3-681B5652C61F}" destId="{D62C389D-8243-4C05-B0DA-580206E684B9}" srcOrd="0" destOrd="0" presId="urn:microsoft.com/office/officeart/2005/8/layout/cycle6"/>
    <dgm:cxn modelId="{2434DFCE-0C19-483E-9D1B-8ACD99AD7539}" type="presOf" srcId="{DD98733A-B36F-4400-AD49-EBAE5D4B5D87}" destId="{C9B21758-FF8F-4B79-BD24-2F26AD5F299B}" srcOrd="0" destOrd="0" presId="urn:microsoft.com/office/officeart/2005/8/layout/cycle6"/>
    <dgm:cxn modelId="{4E421328-5CD7-4840-95EC-C56BB7D50F72}" srcId="{A14EDEF8-BAEA-4F7E-AB2F-6CF890C22D1D}" destId="{DD98733A-B36F-4400-AD49-EBAE5D4B5D87}" srcOrd="3" destOrd="0" parTransId="{EB0152F8-8B0B-4D62-99AC-E5AD9925DA0B}" sibTransId="{304087FD-E595-4EE8-B63A-88A2665CE9A6}"/>
    <dgm:cxn modelId="{1700A649-7E6A-4B23-ACE0-2471D441BDFA}" type="presOf" srcId="{4B9D0859-E7FD-4882-BFED-A0930C0F3804}" destId="{8E47D3C2-E05C-40BF-9986-061B40025726}" srcOrd="0" destOrd="0" presId="urn:microsoft.com/office/officeart/2005/8/layout/cycle6"/>
    <dgm:cxn modelId="{DDAB5277-C6BE-430F-9A1A-947FD6ADD782}" srcId="{A14EDEF8-BAEA-4F7E-AB2F-6CF890C22D1D}" destId="{1C2D6380-08C9-4C04-BBD8-C538B70D318D}" srcOrd="0" destOrd="0" parTransId="{73FCF1D5-7DEB-4186-9820-69F7564B256E}" sibTransId="{4B9D0859-E7FD-4882-BFED-A0930C0F3804}"/>
    <dgm:cxn modelId="{ECBA3F8E-7052-4D96-BC62-FB721F684A5E}" type="presOf" srcId="{1C2D6380-08C9-4C04-BBD8-C538B70D318D}" destId="{99415854-E6BC-49E1-ACD2-45C50F71A346}" srcOrd="0" destOrd="0" presId="urn:microsoft.com/office/officeart/2005/8/layout/cycle6"/>
    <dgm:cxn modelId="{08E10169-E7EF-4767-BF5A-A630B8ABCB51}" srcId="{A14EDEF8-BAEA-4F7E-AB2F-6CF890C22D1D}" destId="{B39D6B23-0FFB-4C5E-A851-344A5818A7DF}" srcOrd="2" destOrd="0" parTransId="{B6612F65-B23A-4400-8C2D-1F0D6AE24453}" sibTransId="{CF0E8FEC-0593-4AB1-9DE8-3A467B0EC990}"/>
    <dgm:cxn modelId="{A08EC4C3-2747-4EA9-8C96-6FAD18FEAA9C}" type="presOf" srcId="{B39D6B23-0FFB-4C5E-A851-344A5818A7DF}" destId="{AAF22B7B-B4CC-4AF5-8630-301445CF5570}" srcOrd="0" destOrd="0" presId="urn:microsoft.com/office/officeart/2005/8/layout/cycle6"/>
    <dgm:cxn modelId="{664F69BE-2E0E-4CE1-B30A-0DD72215FE43}" type="presOf" srcId="{304087FD-E595-4EE8-B63A-88A2665CE9A6}" destId="{F6036E32-0921-4738-96FA-2FF453B3B3D2}" srcOrd="0" destOrd="0" presId="urn:microsoft.com/office/officeart/2005/8/layout/cycle6"/>
    <dgm:cxn modelId="{511E30F5-4E4F-43E5-A84E-B88854F928E0}" type="presParOf" srcId="{AA1717CC-6E3E-4148-95A4-DF178FF5D172}" destId="{99415854-E6BC-49E1-ACD2-45C50F71A346}" srcOrd="0" destOrd="0" presId="urn:microsoft.com/office/officeart/2005/8/layout/cycle6"/>
    <dgm:cxn modelId="{D8C05E11-09C9-4112-A22D-39BAF439275A}" type="presParOf" srcId="{AA1717CC-6E3E-4148-95A4-DF178FF5D172}" destId="{DDF50AF6-92E9-4F36-A440-7957F4A17266}" srcOrd="1" destOrd="0" presId="urn:microsoft.com/office/officeart/2005/8/layout/cycle6"/>
    <dgm:cxn modelId="{41D8BC41-ECE1-414B-BFA4-8DB31549EA6E}" type="presParOf" srcId="{AA1717CC-6E3E-4148-95A4-DF178FF5D172}" destId="{8E47D3C2-E05C-40BF-9986-061B40025726}" srcOrd="2" destOrd="0" presId="urn:microsoft.com/office/officeart/2005/8/layout/cycle6"/>
    <dgm:cxn modelId="{1B2354C8-B917-4031-8536-F5BB7D946343}" type="presParOf" srcId="{AA1717CC-6E3E-4148-95A4-DF178FF5D172}" destId="{1BFF2C07-0032-460D-98CF-68B34FBF9B56}" srcOrd="3" destOrd="0" presId="urn:microsoft.com/office/officeart/2005/8/layout/cycle6"/>
    <dgm:cxn modelId="{0519DF80-C960-41AA-98A7-B0A48124B2E4}" type="presParOf" srcId="{AA1717CC-6E3E-4148-95A4-DF178FF5D172}" destId="{3F1CB489-B26F-40E4-8B98-682291CA7B7F}" srcOrd="4" destOrd="0" presId="urn:microsoft.com/office/officeart/2005/8/layout/cycle6"/>
    <dgm:cxn modelId="{F7344F1F-82DD-4236-8753-AEB8C47D0509}" type="presParOf" srcId="{AA1717CC-6E3E-4148-95A4-DF178FF5D172}" destId="{D62C389D-8243-4C05-B0DA-580206E684B9}" srcOrd="5" destOrd="0" presId="urn:microsoft.com/office/officeart/2005/8/layout/cycle6"/>
    <dgm:cxn modelId="{E5B1BA1D-A675-4758-93B8-406B24D1751E}" type="presParOf" srcId="{AA1717CC-6E3E-4148-95A4-DF178FF5D172}" destId="{AAF22B7B-B4CC-4AF5-8630-301445CF5570}" srcOrd="6" destOrd="0" presId="urn:microsoft.com/office/officeart/2005/8/layout/cycle6"/>
    <dgm:cxn modelId="{4483E721-2281-44AE-A224-FB953F0CBB14}" type="presParOf" srcId="{AA1717CC-6E3E-4148-95A4-DF178FF5D172}" destId="{D91BEB37-B741-4F32-BAC9-B4B4FF3DFA25}" srcOrd="7" destOrd="0" presId="urn:microsoft.com/office/officeart/2005/8/layout/cycle6"/>
    <dgm:cxn modelId="{5EA1E469-1665-42FF-BA58-DF27A2F16318}" type="presParOf" srcId="{AA1717CC-6E3E-4148-95A4-DF178FF5D172}" destId="{7BC2D5BC-BD0C-4E46-A4BD-E4A438BF1912}" srcOrd="8" destOrd="0" presId="urn:microsoft.com/office/officeart/2005/8/layout/cycle6"/>
    <dgm:cxn modelId="{89E741BF-EF6D-4171-9491-F9E39BBF714E}" type="presParOf" srcId="{AA1717CC-6E3E-4148-95A4-DF178FF5D172}" destId="{C9B21758-FF8F-4B79-BD24-2F26AD5F299B}" srcOrd="9" destOrd="0" presId="urn:microsoft.com/office/officeart/2005/8/layout/cycle6"/>
    <dgm:cxn modelId="{9E18455C-351A-4D26-86FE-ADF169CC8B74}" type="presParOf" srcId="{AA1717CC-6E3E-4148-95A4-DF178FF5D172}" destId="{ED596120-81FC-4D63-953A-466A42823E14}" srcOrd="10" destOrd="0" presId="urn:microsoft.com/office/officeart/2005/8/layout/cycle6"/>
    <dgm:cxn modelId="{2C0C1E06-A65E-4763-8399-F35F37A33AB1}" type="presParOf" srcId="{AA1717CC-6E3E-4148-95A4-DF178FF5D172}" destId="{F6036E32-0921-4738-96FA-2FF453B3B3D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i="0" baseline="0" dirty="0" smtClean="0"/>
            <a:t>It is a web Protocol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b="0" i="0" baseline="0" dirty="0" smtClean="0"/>
            <a:t>It  is used for updating and querying  data 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i="0" baseline="0" dirty="0" smtClean="0"/>
            <a:t>It uses HTTP protocol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b="0" i="0" baseline="0" dirty="0" smtClean="0"/>
            <a:t>It uses ATOM and </a:t>
          </a:r>
          <a:r>
            <a:rPr lang="en-US" b="0" i="0" baseline="0" dirty="0" smtClean="0"/>
            <a:t>JSON </a:t>
          </a:r>
          <a:r>
            <a:rPr lang="en-US" b="0" i="0" baseline="0" dirty="0" smtClean="0"/>
            <a:t>web message formats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83B129CA-38E2-4959-8126-8582B81C16A8}">
      <dgm:prSet/>
      <dgm:spPr/>
      <dgm:t>
        <a:bodyPr/>
        <a:lstStyle/>
        <a:p>
          <a:pPr rtl="0"/>
          <a:r>
            <a:rPr lang="en-US" dirty="0" smtClean="0"/>
            <a:t>It uses URI for resource identification </a:t>
          </a:r>
          <a:r>
            <a:rPr lang="en-US" b="1" dirty="0" smtClean="0"/>
            <a:t>(REST)</a:t>
          </a:r>
          <a:endParaRPr lang="en-US" b="1" dirty="0"/>
        </a:p>
      </dgm:t>
    </dgm:pt>
    <dgm:pt modelId="{568FAFCB-1BFA-49A8-8A54-6BA060AFA342}" type="parTrans" cxnId="{6B249475-1C1C-4D49-A48A-3D4832D4A2D5}">
      <dgm:prSet/>
      <dgm:spPr/>
      <dgm:t>
        <a:bodyPr/>
        <a:lstStyle/>
        <a:p>
          <a:endParaRPr lang="en-US"/>
        </a:p>
      </dgm:t>
    </dgm:pt>
    <dgm:pt modelId="{030C2435-5ACB-4F0D-A051-8125378AE60F}" type="sibTrans" cxnId="{6B249475-1C1C-4D49-A48A-3D4832D4A2D5}">
      <dgm:prSet/>
      <dgm:spPr/>
      <dgm:t>
        <a:bodyPr/>
        <a:lstStyle/>
        <a:p>
          <a:endParaRPr lang="en-US"/>
        </a:p>
      </dgm:t>
    </dgm:pt>
    <dgm:pt modelId="{E0911486-F3E5-44C2-958C-2042863CCBD0}">
      <dgm:prSet/>
      <dgm:spPr/>
      <dgm:t>
        <a:bodyPr/>
        <a:lstStyle/>
        <a:p>
          <a:pPr rtl="0"/>
          <a:r>
            <a:rPr lang="en-US" dirty="0" err="1" smtClean="0"/>
            <a:t>OData</a:t>
          </a:r>
          <a:r>
            <a:rPr lang="en-US" dirty="0" smtClean="0"/>
            <a:t> is released under the </a:t>
          </a:r>
          <a:r>
            <a:rPr lang="en-US" dirty="0" smtClean="0">
              <a:hlinkClick xmlns:r="http://schemas.openxmlformats.org/officeDocument/2006/relationships" r:id="rId1"/>
            </a:rPr>
            <a:t>Open Specification Promise</a:t>
          </a:r>
          <a:r>
            <a:rPr lang="en-US" dirty="0" smtClean="0"/>
            <a:t> to allow anyone to freely interoperate with </a:t>
          </a:r>
          <a:r>
            <a:rPr lang="en-US" dirty="0" err="1" smtClean="0"/>
            <a:t>OData</a:t>
          </a:r>
          <a:r>
            <a:rPr lang="en-US" dirty="0" smtClean="0"/>
            <a:t> implementations.</a:t>
          </a:r>
          <a:endParaRPr lang="en-US" dirty="0"/>
        </a:p>
      </dgm:t>
    </dgm:pt>
    <dgm:pt modelId="{1370C6EE-E335-4265-9629-FB577E83AC5A}" type="parTrans" cxnId="{2616DD72-6506-451F-BD73-5DF4118538F9}">
      <dgm:prSet/>
      <dgm:spPr/>
      <dgm:t>
        <a:bodyPr/>
        <a:lstStyle/>
        <a:p>
          <a:endParaRPr lang="en-US"/>
        </a:p>
      </dgm:t>
    </dgm:pt>
    <dgm:pt modelId="{F8BD0001-A812-4DD1-B1FC-EB9B8420A487}" type="sibTrans" cxnId="{2616DD72-6506-451F-BD73-5DF4118538F9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6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C91F59AD-E5A9-4E6E-A1C0-CAC4348BDB9E}" type="pres">
      <dgm:prSet presAssocID="{CA1E9D20-7D03-4A7D-809C-0B3465F9B73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9055CE-6B25-4373-95E1-4CF3F783F5BE}" type="pres">
      <dgm:prSet presAssocID="{3E636E7B-863D-4E40-BEEC-3E80563BCBF4}" presName="spacer" presStyleCnt="0"/>
      <dgm:spPr/>
      <dgm:t>
        <a:bodyPr/>
        <a:lstStyle/>
        <a:p>
          <a:endParaRPr lang="en-US"/>
        </a:p>
      </dgm:t>
    </dgm:pt>
    <dgm:pt modelId="{3A975F2B-D5C5-40F5-9D8B-8C3B7BD233EE}" type="pres">
      <dgm:prSet presAssocID="{83B129CA-38E2-4959-8126-8582B81C16A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84037C-58DB-483D-B563-D9B02C341866}" type="pres">
      <dgm:prSet presAssocID="{030C2435-5ACB-4F0D-A051-8125378AE60F}" presName="spacer" presStyleCnt="0"/>
      <dgm:spPr/>
      <dgm:t>
        <a:bodyPr/>
        <a:lstStyle/>
        <a:p>
          <a:endParaRPr lang="en-US"/>
        </a:p>
      </dgm:t>
    </dgm:pt>
    <dgm:pt modelId="{BD641328-7223-4880-B393-2D75065C701C}" type="pres">
      <dgm:prSet presAssocID="{E0911486-F3E5-44C2-958C-2042863CCBD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8CE923-EC0F-41EA-979E-8A74C5765D48}" type="presOf" srcId="{CA58FAB2-6D43-4EBD-B821-79B6EA5B01F8}" destId="{DC2A3031-9AAF-4DAC-846D-4B09CFDA6EC6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AC7EA55F-152C-480F-B9A0-70A7CDAFBBA5}" type="presOf" srcId="{0DC96367-AB12-4306-82E3-CA18C8F8F06D}" destId="{C186D46B-9CEE-4674-A66A-D5204F7968DB}" srcOrd="0" destOrd="0" presId="urn:microsoft.com/office/officeart/2005/8/layout/vList2"/>
    <dgm:cxn modelId="{3D6633C1-824C-4677-9D76-595D6569D4E9}" type="presOf" srcId="{CA1E9D20-7D03-4A7D-809C-0B3465F9B734}" destId="{C91F59AD-E5A9-4E6E-A1C0-CAC4348BDB9E}" srcOrd="0" destOrd="0" presId="urn:microsoft.com/office/officeart/2005/8/layout/vList2"/>
    <dgm:cxn modelId="{6B249475-1C1C-4D49-A48A-3D4832D4A2D5}" srcId="{2859D153-D888-4C4C-9D0F-D840AA83C9BA}" destId="{83B129CA-38E2-4959-8126-8582B81C16A8}" srcOrd="4" destOrd="0" parTransId="{568FAFCB-1BFA-49A8-8A54-6BA060AFA342}" sibTransId="{030C2435-5ACB-4F0D-A051-8125378AE60F}"/>
    <dgm:cxn modelId="{2616DD72-6506-451F-BD73-5DF4118538F9}" srcId="{2859D153-D888-4C4C-9D0F-D840AA83C9BA}" destId="{E0911486-F3E5-44C2-958C-2042863CCBD0}" srcOrd="5" destOrd="0" parTransId="{1370C6EE-E335-4265-9629-FB577E83AC5A}" sibTransId="{F8BD0001-A812-4DD1-B1FC-EB9B8420A487}"/>
    <dgm:cxn modelId="{6E45DD73-B79E-4ADE-BFDC-FA233EF9CCD3}" type="presOf" srcId="{2859D153-D888-4C4C-9D0F-D840AA83C9BA}" destId="{2DEA6BAC-2255-4478-BFF9-662A531A54CE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4E051725-E6BA-458F-B377-75DDE96F7F83}" type="presOf" srcId="{E0911486-F3E5-44C2-958C-2042863CCBD0}" destId="{BD641328-7223-4880-B393-2D75065C701C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4B712930-6B11-4AA3-B088-1781F09D5307}" type="presOf" srcId="{FB651C4B-DE50-415E-A8D4-470E745C6EC1}" destId="{0B424AC1-BD9F-48AE-BA7C-C8561D248DF0}" srcOrd="0" destOrd="0" presId="urn:microsoft.com/office/officeart/2005/8/layout/vList2"/>
    <dgm:cxn modelId="{6B9D8132-1092-4274-A182-D890E9B75545}" type="presOf" srcId="{83B129CA-38E2-4959-8126-8582B81C16A8}" destId="{3A975F2B-D5C5-40F5-9D8B-8C3B7BD233EE}" srcOrd="0" destOrd="0" presId="urn:microsoft.com/office/officeart/2005/8/layout/vList2"/>
    <dgm:cxn modelId="{AF3DA7FD-59B9-41E5-B319-9583FAF0E471}" type="presParOf" srcId="{2DEA6BAC-2255-4478-BFF9-662A531A54CE}" destId="{C186D46B-9CEE-4674-A66A-D5204F7968DB}" srcOrd="0" destOrd="0" presId="urn:microsoft.com/office/officeart/2005/8/layout/vList2"/>
    <dgm:cxn modelId="{13D95E6C-7488-4D65-9885-B96B5092DA06}" type="presParOf" srcId="{2DEA6BAC-2255-4478-BFF9-662A531A54CE}" destId="{593C2249-CEE8-4C7E-80AB-2DCCBD92368B}" srcOrd="1" destOrd="0" presId="urn:microsoft.com/office/officeart/2005/8/layout/vList2"/>
    <dgm:cxn modelId="{68CB3B8C-EA94-48E3-B01E-76FABB8B2E69}" type="presParOf" srcId="{2DEA6BAC-2255-4478-BFF9-662A531A54CE}" destId="{0B424AC1-BD9F-48AE-BA7C-C8561D248DF0}" srcOrd="2" destOrd="0" presId="urn:microsoft.com/office/officeart/2005/8/layout/vList2"/>
    <dgm:cxn modelId="{4216C0CB-9E21-4D25-A6ED-E2F5B3BD8709}" type="presParOf" srcId="{2DEA6BAC-2255-4478-BFF9-662A531A54CE}" destId="{7974D10E-2FA3-4675-B9B7-4FD7DD5D17C8}" srcOrd="3" destOrd="0" presId="urn:microsoft.com/office/officeart/2005/8/layout/vList2"/>
    <dgm:cxn modelId="{128EE868-006F-4009-845F-A47166A14A9A}" type="presParOf" srcId="{2DEA6BAC-2255-4478-BFF9-662A531A54CE}" destId="{DC2A3031-9AAF-4DAC-846D-4B09CFDA6EC6}" srcOrd="4" destOrd="0" presId="urn:microsoft.com/office/officeart/2005/8/layout/vList2"/>
    <dgm:cxn modelId="{D1BC40C7-F6FF-4D99-9121-D7EBBEF1822C}" type="presParOf" srcId="{2DEA6BAC-2255-4478-BFF9-662A531A54CE}" destId="{D3A8FA44-CB67-4078-A77B-97361E431496}" srcOrd="5" destOrd="0" presId="urn:microsoft.com/office/officeart/2005/8/layout/vList2"/>
    <dgm:cxn modelId="{8ACADC77-9600-4D57-BAC6-62831DC09602}" type="presParOf" srcId="{2DEA6BAC-2255-4478-BFF9-662A531A54CE}" destId="{C91F59AD-E5A9-4E6E-A1C0-CAC4348BDB9E}" srcOrd="6" destOrd="0" presId="urn:microsoft.com/office/officeart/2005/8/layout/vList2"/>
    <dgm:cxn modelId="{FEB56235-79FF-43A1-9847-02BA9CC49CEE}" type="presParOf" srcId="{2DEA6BAC-2255-4478-BFF9-662A531A54CE}" destId="{AF9055CE-6B25-4373-95E1-4CF3F783F5BE}" srcOrd="7" destOrd="0" presId="urn:microsoft.com/office/officeart/2005/8/layout/vList2"/>
    <dgm:cxn modelId="{C8D77E59-0F82-41F2-AD8E-6A27BF8E925C}" type="presParOf" srcId="{2DEA6BAC-2255-4478-BFF9-662A531A54CE}" destId="{3A975F2B-D5C5-40F5-9D8B-8C3B7BD233EE}" srcOrd="8" destOrd="0" presId="urn:microsoft.com/office/officeart/2005/8/layout/vList2"/>
    <dgm:cxn modelId="{DBE2563E-BB6D-4F65-B796-6B42FB8A445C}" type="presParOf" srcId="{2DEA6BAC-2255-4478-BFF9-662A531A54CE}" destId="{AA84037C-58DB-483D-B563-D9B02C341866}" srcOrd="9" destOrd="0" presId="urn:microsoft.com/office/officeart/2005/8/layout/vList2"/>
    <dgm:cxn modelId="{87C38ACA-E52A-4F50-B723-D4F120B8688B}" type="presParOf" srcId="{2DEA6BAC-2255-4478-BFF9-662A531A54CE}" destId="{BD641328-7223-4880-B393-2D75065C701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B8A34F-AC22-4A78-9538-BFF4578B5503}" type="doc">
      <dgm:prSet loTypeId="urn:microsoft.com/office/officeart/2005/8/layout/arrow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865F74-AED6-4F42-8F5C-D16373348650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002060"/>
              </a:solidFill>
            </a:rPr>
            <a:t>Application :SharePoint 2010, IBM Web Sphere , SSRS, SQL Azure , Azure table </a:t>
          </a:r>
        </a:p>
        <a:p>
          <a:r>
            <a:rPr lang="en-US" sz="1800" b="1" dirty="0" smtClean="0"/>
            <a:t>Live Services : </a:t>
          </a:r>
          <a:r>
            <a:rPr lang="en-US" sz="1800" b="1" dirty="0" err="1" smtClean="0"/>
            <a:t>facebook</a:t>
          </a:r>
          <a:r>
            <a:rPr lang="en-US" sz="1800" b="1" dirty="0" smtClean="0"/>
            <a:t> ,</a:t>
          </a:r>
          <a:r>
            <a:rPr lang="en-US" sz="1800" b="1" dirty="0" err="1" smtClean="0"/>
            <a:t>Pluralsight</a:t>
          </a:r>
          <a:r>
            <a:rPr lang="en-US" sz="1800" b="1" dirty="0" smtClean="0"/>
            <a:t> , </a:t>
          </a:r>
          <a:r>
            <a:rPr lang="en-US" sz="1800" b="1" dirty="0" err="1" smtClean="0"/>
            <a:t>vanGuide</a:t>
          </a:r>
          <a:r>
            <a:rPr lang="en-US" sz="1800" b="1" dirty="0" smtClean="0"/>
            <a:t> , TechEd2010, </a:t>
          </a:r>
          <a:r>
            <a:rPr lang="en-US" sz="1800" b="1" dirty="0" err="1" smtClean="0"/>
            <a:t>NerdDinner</a:t>
          </a:r>
          <a:r>
            <a:rPr lang="en-US" sz="1800" b="1" dirty="0" smtClean="0"/>
            <a:t>  </a:t>
          </a:r>
          <a:endParaRPr lang="en-US" sz="1800" b="1" dirty="0"/>
        </a:p>
      </dgm:t>
    </dgm:pt>
    <dgm:pt modelId="{021A67D3-E658-47A3-BD3C-E96C780C196B}" type="parTrans" cxnId="{B3DF5E31-3429-4B0C-934E-82AAAF841BC6}">
      <dgm:prSet/>
      <dgm:spPr/>
      <dgm:t>
        <a:bodyPr/>
        <a:lstStyle/>
        <a:p>
          <a:endParaRPr lang="en-US"/>
        </a:p>
      </dgm:t>
    </dgm:pt>
    <dgm:pt modelId="{91B689FE-D4FD-4FA3-A370-482DD712FF69}" type="sibTrans" cxnId="{B3DF5E31-3429-4B0C-934E-82AAAF841BC6}">
      <dgm:prSet/>
      <dgm:spPr/>
      <dgm:t>
        <a:bodyPr/>
        <a:lstStyle/>
        <a:p>
          <a:endParaRPr lang="en-US"/>
        </a:p>
      </dgm:t>
    </dgm:pt>
    <dgm:pt modelId="{7340DEF3-2C7E-42C4-94A2-AEAA33143F04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002060"/>
              </a:solidFill>
            </a:rPr>
            <a:t>Browsers ,  ODATA Explorer , Excel 2010 , LINQPAD, </a:t>
          </a:r>
          <a:r>
            <a:rPr lang="en-US" sz="1800" b="1" dirty="0" err="1" smtClean="0">
              <a:solidFill>
                <a:srgbClr val="002060"/>
              </a:solidFill>
            </a:rPr>
            <a:t>SesName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Odata</a:t>
          </a:r>
          <a:r>
            <a:rPr lang="en-US" sz="1800" b="1" dirty="0" smtClean="0">
              <a:solidFill>
                <a:srgbClr val="002060"/>
              </a:solidFill>
            </a:rPr>
            <a:t> Browser </a:t>
          </a:r>
        </a:p>
        <a:p>
          <a:r>
            <a:rPr lang="en-US" sz="1800" b="1" dirty="0" smtClean="0"/>
            <a:t>Client </a:t>
          </a:r>
          <a:r>
            <a:rPr lang="en-US" sz="1800" b="1" dirty="0" err="1" smtClean="0"/>
            <a:t>Librarries</a:t>
          </a:r>
          <a:r>
            <a:rPr lang="en-US" sz="1800" b="1" dirty="0" smtClean="0"/>
            <a:t> : W7Phone , </a:t>
          </a:r>
          <a:r>
            <a:rPr lang="en-US" sz="1800" b="1" dirty="0" err="1" smtClean="0"/>
            <a:t>Javascript</a:t>
          </a:r>
          <a:r>
            <a:rPr lang="en-US" sz="1800" b="1" dirty="0" smtClean="0"/>
            <a:t> , </a:t>
          </a:r>
          <a:r>
            <a:rPr lang="en-US" sz="1800" b="1" dirty="0" err="1" smtClean="0"/>
            <a:t>.Net</a:t>
          </a:r>
          <a:r>
            <a:rPr lang="en-US" sz="1800" b="1" dirty="0" smtClean="0"/>
            <a:t> , PHP </a:t>
          </a:r>
          <a:endParaRPr lang="en-US" sz="1800" b="1" dirty="0"/>
        </a:p>
      </dgm:t>
    </dgm:pt>
    <dgm:pt modelId="{0F502577-0454-400E-A494-B5CD453EDB56}" type="parTrans" cxnId="{F0EA4ABD-B894-4603-8F41-22CA62FDB80A}">
      <dgm:prSet/>
      <dgm:spPr/>
      <dgm:t>
        <a:bodyPr/>
        <a:lstStyle/>
        <a:p>
          <a:endParaRPr lang="en-US"/>
        </a:p>
      </dgm:t>
    </dgm:pt>
    <dgm:pt modelId="{9FE259DA-F3F5-4181-9928-582C34ABFC8D}" type="sibTrans" cxnId="{F0EA4ABD-B894-4603-8F41-22CA62FDB80A}">
      <dgm:prSet/>
      <dgm:spPr/>
      <dgm:t>
        <a:bodyPr/>
        <a:lstStyle/>
        <a:p>
          <a:endParaRPr lang="en-US"/>
        </a:p>
      </dgm:t>
    </dgm:pt>
    <dgm:pt modelId="{9D50A64C-F070-475D-B95A-E758284661AF}" type="pres">
      <dgm:prSet presAssocID="{F7B8A34F-AC22-4A78-9538-BFF4578B550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2FB23F-8EDD-44C9-8752-D7780AABC6A2}" type="pres">
      <dgm:prSet presAssocID="{FA865F74-AED6-4F42-8F5C-D16373348650}" presName="arrow" presStyleLbl="node1" presStyleIdx="0" presStyleCnt="2" custRadScaleRad="96763" custRadScaleInc="-4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573B2-D44C-4736-B687-2C39FA4276AE}" type="pres">
      <dgm:prSet presAssocID="{7340DEF3-2C7E-42C4-94A2-AEAA33143F04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DF5E31-3429-4B0C-934E-82AAAF841BC6}" srcId="{F7B8A34F-AC22-4A78-9538-BFF4578B5503}" destId="{FA865F74-AED6-4F42-8F5C-D16373348650}" srcOrd="0" destOrd="0" parTransId="{021A67D3-E658-47A3-BD3C-E96C780C196B}" sibTransId="{91B689FE-D4FD-4FA3-A370-482DD712FF69}"/>
    <dgm:cxn modelId="{22789983-A244-4D58-8B53-9F98C906C7E6}" type="presOf" srcId="{FA865F74-AED6-4F42-8F5C-D16373348650}" destId="{142FB23F-8EDD-44C9-8752-D7780AABC6A2}" srcOrd="0" destOrd="0" presId="urn:microsoft.com/office/officeart/2005/8/layout/arrow1"/>
    <dgm:cxn modelId="{F0EA4ABD-B894-4603-8F41-22CA62FDB80A}" srcId="{F7B8A34F-AC22-4A78-9538-BFF4578B5503}" destId="{7340DEF3-2C7E-42C4-94A2-AEAA33143F04}" srcOrd="1" destOrd="0" parTransId="{0F502577-0454-400E-A494-B5CD453EDB56}" sibTransId="{9FE259DA-F3F5-4181-9928-582C34ABFC8D}"/>
    <dgm:cxn modelId="{2BC9FDE4-179B-431A-8DD9-E99FA66168E9}" type="presOf" srcId="{F7B8A34F-AC22-4A78-9538-BFF4578B5503}" destId="{9D50A64C-F070-475D-B95A-E758284661AF}" srcOrd="0" destOrd="0" presId="urn:microsoft.com/office/officeart/2005/8/layout/arrow1"/>
    <dgm:cxn modelId="{2BEAB303-63AC-4C60-80EC-A5B3632BF05B}" type="presOf" srcId="{7340DEF3-2C7E-42C4-94A2-AEAA33143F04}" destId="{BEB573B2-D44C-4736-B687-2C39FA4276AE}" srcOrd="0" destOrd="0" presId="urn:microsoft.com/office/officeart/2005/8/layout/arrow1"/>
    <dgm:cxn modelId="{74AA7E66-C283-4CFE-A284-0442578211DA}" type="presParOf" srcId="{9D50A64C-F070-475D-B95A-E758284661AF}" destId="{142FB23F-8EDD-44C9-8752-D7780AABC6A2}" srcOrd="0" destOrd="0" presId="urn:microsoft.com/office/officeart/2005/8/layout/arrow1"/>
    <dgm:cxn modelId="{797812A1-8676-4AE4-8134-695BC611D2DB}" type="presParOf" srcId="{9D50A64C-F070-475D-B95A-E758284661AF}" destId="{BEB573B2-D44C-4736-B687-2C39FA4276AE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WCF Data Services Framework Consists of a combination of patterns and libraries that enable the creation and consumption of data services for the web.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The goal of WCF DATA Service is to facilitate the creation of Flexible data Services that are naturally integrated with the web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BF2510AE-B6A8-45A1-82D9-7CE66DB3AC8D}">
      <dgm:prSet/>
      <dgm:spPr/>
      <dgm:t>
        <a:bodyPr/>
        <a:lstStyle/>
        <a:p>
          <a:pPr rtl="0"/>
          <a:r>
            <a:rPr lang="en-US" dirty="0" smtClean="0"/>
            <a:t>WCF Data Service exposes CRUD operation as REST service using ODATA protocol </a:t>
          </a:r>
          <a:endParaRPr lang="en-US" dirty="0"/>
        </a:p>
      </dgm:t>
    </dgm:pt>
    <dgm:pt modelId="{D620FC14-2E34-44F0-A1A3-062A01855119}" type="parTrans" cxnId="{697D29BB-688E-4210-9C95-78375CFB14D2}">
      <dgm:prSet/>
      <dgm:spPr/>
      <dgm:t>
        <a:bodyPr/>
        <a:lstStyle/>
        <a:p>
          <a:endParaRPr lang="en-US"/>
        </a:p>
      </dgm:t>
    </dgm:pt>
    <dgm:pt modelId="{DAB4205D-B47D-49E1-BD3B-A933B341DF8A}" type="sibTrans" cxnId="{697D29BB-688E-4210-9C95-78375CFB14D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Y="212256" custLinFactNeighborY="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BA419E8B-B40D-462D-B0F3-CB1CFA345017}" type="pres">
      <dgm:prSet presAssocID="{BF2510AE-B6A8-45A1-82D9-7CE66DB3AC8D}" presName="parentText" presStyleLbl="node1" presStyleIdx="2" presStyleCnt="3" custLinFactY="-211324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697D29BB-688E-4210-9C95-78375CFB14D2}" srcId="{2859D153-D888-4C4C-9D0F-D840AA83C9BA}" destId="{BF2510AE-B6A8-45A1-82D9-7CE66DB3AC8D}" srcOrd="2" destOrd="0" parTransId="{D620FC14-2E34-44F0-A1A3-062A01855119}" sibTransId="{DAB4205D-B47D-49E1-BD3B-A933B341DF8A}"/>
    <dgm:cxn modelId="{D3DE72F2-A92C-44D9-9578-96A6341EEF70}" type="presOf" srcId="{0DC96367-AB12-4306-82E3-CA18C8F8F06D}" destId="{C186D46B-9CEE-4674-A66A-D5204F7968DB}" srcOrd="0" destOrd="0" presId="urn:microsoft.com/office/officeart/2005/8/layout/vList2"/>
    <dgm:cxn modelId="{7DFD9F18-6C94-4C59-8D98-E429E7870505}" type="presOf" srcId="{BF2510AE-B6A8-45A1-82D9-7CE66DB3AC8D}" destId="{BA419E8B-B40D-462D-B0F3-CB1CFA345017}" srcOrd="0" destOrd="0" presId="urn:microsoft.com/office/officeart/2005/8/layout/vList2"/>
    <dgm:cxn modelId="{B0717830-A7E3-40EC-AE9A-5839FA0F8658}" type="presOf" srcId="{FB651C4B-DE50-415E-A8D4-470E745C6EC1}" destId="{0B424AC1-BD9F-48AE-BA7C-C8561D248DF0}" srcOrd="0" destOrd="0" presId="urn:microsoft.com/office/officeart/2005/8/layout/vList2"/>
    <dgm:cxn modelId="{9BF470AF-45CB-416C-9088-686BE5B7B446}" type="presOf" srcId="{2859D153-D888-4C4C-9D0F-D840AA83C9BA}" destId="{2DEA6BAC-2255-4478-BFF9-662A531A54CE}" srcOrd="0" destOrd="0" presId="urn:microsoft.com/office/officeart/2005/8/layout/vList2"/>
    <dgm:cxn modelId="{3F3A2519-4839-43B0-B63D-0E4C3FF66D13}" type="presParOf" srcId="{2DEA6BAC-2255-4478-BFF9-662A531A54CE}" destId="{C186D46B-9CEE-4674-A66A-D5204F7968DB}" srcOrd="0" destOrd="0" presId="urn:microsoft.com/office/officeart/2005/8/layout/vList2"/>
    <dgm:cxn modelId="{9BD27A03-D26C-4E6C-82D6-E84629CE8AEF}" type="presParOf" srcId="{2DEA6BAC-2255-4478-BFF9-662A531A54CE}" destId="{593C2249-CEE8-4C7E-80AB-2DCCBD92368B}" srcOrd="1" destOrd="0" presId="urn:microsoft.com/office/officeart/2005/8/layout/vList2"/>
    <dgm:cxn modelId="{98C369E3-D4B8-40AF-8711-D69F8473DF6E}" type="presParOf" srcId="{2DEA6BAC-2255-4478-BFF9-662A531A54CE}" destId="{0B424AC1-BD9F-48AE-BA7C-C8561D248DF0}" srcOrd="2" destOrd="0" presId="urn:microsoft.com/office/officeart/2005/8/layout/vList2"/>
    <dgm:cxn modelId="{257FE6F9-1F60-40CE-8E62-74AE9B8310BA}" type="presParOf" srcId="{2DEA6BAC-2255-4478-BFF9-662A531A54CE}" destId="{7974D10E-2FA3-4675-B9B7-4FD7DD5D17C8}" srcOrd="3" destOrd="0" presId="urn:microsoft.com/office/officeart/2005/8/layout/vList2"/>
    <dgm:cxn modelId="{C75AA69D-07C6-4F5D-B2FD-AE90317102FA}" type="presParOf" srcId="{2DEA6BAC-2255-4478-BFF9-662A531A54CE}" destId="{BA419E8B-B40D-462D-B0F3-CB1CFA3450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DDFEA0-2523-4162-9585-7E36329145B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F7BCAD-75B0-4635-9B31-C7642E56B678}">
      <dgm:prSet phldrT="[Text]"/>
      <dgm:spPr/>
      <dgm:t>
        <a:bodyPr/>
        <a:lstStyle/>
        <a:p>
          <a:r>
            <a:rPr lang="en-US" dirty="0" smtClean="0"/>
            <a:t>HTTP POST</a:t>
          </a:r>
          <a:endParaRPr lang="en-US" dirty="0"/>
        </a:p>
      </dgm:t>
    </dgm:pt>
    <dgm:pt modelId="{49BC8507-C602-4561-A9BA-AB931FD78B4D}" type="parTrans" cxnId="{7CA92C4B-4940-41FE-949C-3B42ABED85BC}">
      <dgm:prSet/>
      <dgm:spPr/>
      <dgm:t>
        <a:bodyPr/>
        <a:lstStyle/>
        <a:p>
          <a:endParaRPr lang="en-US"/>
        </a:p>
      </dgm:t>
    </dgm:pt>
    <dgm:pt modelId="{B9C7A167-8D2A-4918-80AB-3520ACC0974A}" type="sibTrans" cxnId="{7CA92C4B-4940-41FE-949C-3B42ABED85BC}">
      <dgm:prSet/>
      <dgm:spPr/>
      <dgm:t>
        <a:bodyPr/>
        <a:lstStyle/>
        <a:p>
          <a:endParaRPr lang="en-US"/>
        </a:p>
      </dgm:t>
    </dgm:pt>
    <dgm:pt modelId="{F8EA0238-5ED5-43CC-9601-1F87447941AB}">
      <dgm:prSet phldrT="[Text]"/>
      <dgm:spPr/>
      <dgm:t>
        <a:bodyPr/>
        <a:lstStyle/>
        <a:p>
          <a:r>
            <a:rPr lang="en-US" dirty="0" smtClean="0"/>
            <a:t>HTTP GET</a:t>
          </a:r>
          <a:endParaRPr lang="en-US" dirty="0"/>
        </a:p>
      </dgm:t>
    </dgm:pt>
    <dgm:pt modelId="{4A8074FB-BB43-4C49-AC44-A2C0C00D5F7F}" type="parTrans" cxnId="{17EF3541-F80C-4BA8-B808-537D6555FD87}">
      <dgm:prSet/>
      <dgm:spPr/>
      <dgm:t>
        <a:bodyPr/>
        <a:lstStyle/>
        <a:p>
          <a:endParaRPr lang="en-US"/>
        </a:p>
      </dgm:t>
    </dgm:pt>
    <dgm:pt modelId="{67998375-743F-4098-874C-1CC5C3B16267}" type="sibTrans" cxnId="{17EF3541-F80C-4BA8-B808-537D6555FD87}">
      <dgm:prSet/>
      <dgm:spPr/>
      <dgm:t>
        <a:bodyPr/>
        <a:lstStyle/>
        <a:p>
          <a:endParaRPr lang="en-US"/>
        </a:p>
      </dgm:t>
    </dgm:pt>
    <dgm:pt modelId="{286E38E1-0245-4D6D-98E5-A4BF3A4A56E1}">
      <dgm:prSet phldrT="[Text]"/>
      <dgm:spPr/>
      <dgm:t>
        <a:bodyPr/>
        <a:lstStyle/>
        <a:p>
          <a:r>
            <a:rPr lang="en-US" dirty="0" smtClean="0"/>
            <a:t>HTTP PUT</a:t>
          </a:r>
          <a:endParaRPr lang="en-US" dirty="0"/>
        </a:p>
      </dgm:t>
    </dgm:pt>
    <dgm:pt modelId="{8A0F5D14-FC37-47AF-947E-1CFDB8AB1039}" type="parTrans" cxnId="{690C9775-B6B7-4189-9524-F9D1D372BEBB}">
      <dgm:prSet/>
      <dgm:spPr/>
      <dgm:t>
        <a:bodyPr/>
        <a:lstStyle/>
        <a:p>
          <a:endParaRPr lang="en-US"/>
        </a:p>
      </dgm:t>
    </dgm:pt>
    <dgm:pt modelId="{2EDE92C9-D1D3-4114-9D17-95E2C90ED52E}" type="sibTrans" cxnId="{690C9775-B6B7-4189-9524-F9D1D372BEBB}">
      <dgm:prSet/>
      <dgm:spPr/>
      <dgm:t>
        <a:bodyPr/>
        <a:lstStyle/>
        <a:p>
          <a:endParaRPr lang="en-US"/>
        </a:p>
      </dgm:t>
    </dgm:pt>
    <dgm:pt modelId="{E24B9784-B720-4552-8A96-B008CBEA5114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C</a:t>
          </a:r>
          <a:r>
            <a:rPr lang="en-US" dirty="0" smtClean="0"/>
            <a:t>REATE Data in Table </a:t>
          </a:r>
          <a:endParaRPr lang="en-US" dirty="0"/>
        </a:p>
      </dgm:t>
    </dgm:pt>
    <dgm:pt modelId="{A73448EF-AD51-41FB-9D98-FCB984300D9E}" type="parTrans" cxnId="{AD37543F-3AC7-48C6-8248-45F9EEE51716}">
      <dgm:prSet/>
      <dgm:spPr/>
      <dgm:t>
        <a:bodyPr/>
        <a:lstStyle/>
        <a:p>
          <a:endParaRPr lang="en-US"/>
        </a:p>
      </dgm:t>
    </dgm:pt>
    <dgm:pt modelId="{801F963B-59CE-4EB3-8EB9-C8B899E7486B}" type="sibTrans" cxnId="{AD37543F-3AC7-48C6-8248-45F9EEE51716}">
      <dgm:prSet/>
      <dgm:spPr/>
      <dgm:t>
        <a:bodyPr/>
        <a:lstStyle/>
        <a:p>
          <a:endParaRPr lang="en-US"/>
        </a:p>
      </dgm:t>
    </dgm:pt>
    <dgm:pt modelId="{EE8F90CE-2C18-42AF-A66D-282B7F39E651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R</a:t>
          </a:r>
          <a:r>
            <a:rPr lang="en-US" dirty="0" smtClean="0"/>
            <a:t>ETERIVE Data from table </a:t>
          </a:r>
          <a:endParaRPr lang="en-US" dirty="0"/>
        </a:p>
      </dgm:t>
    </dgm:pt>
    <dgm:pt modelId="{86DF97AE-B814-4AE3-98CB-4E3BC0595B8A}" type="parTrans" cxnId="{556484A7-C937-449F-9704-49B58A96C4D8}">
      <dgm:prSet/>
      <dgm:spPr/>
      <dgm:t>
        <a:bodyPr/>
        <a:lstStyle/>
        <a:p>
          <a:endParaRPr lang="en-US"/>
        </a:p>
      </dgm:t>
    </dgm:pt>
    <dgm:pt modelId="{8EFC3006-AC5A-4993-81D8-9EF3FEE22BB4}" type="sibTrans" cxnId="{556484A7-C937-449F-9704-49B58A96C4D8}">
      <dgm:prSet/>
      <dgm:spPr/>
      <dgm:t>
        <a:bodyPr/>
        <a:lstStyle/>
        <a:p>
          <a:endParaRPr lang="en-US"/>
        </a:p>
      </dgm:t>
    </dgm:pt>
    <dgm:pt modelId="{F4793DBD-5652-4216-9CA4-78BC64E542FD}">
      <dgm:prSet phldrT="[Text]"/>
      <dgm:spPr/>
      <dgm:t>
        <a:bodyPr/>
        <a:lstStyle/>
        <a:p>
          <a:r>
            <a:rPr lang="en-US" dirty="0" smtClean="0"/>
            <a:t>HTTP DELETE </a:t>
          </a:r>
          <a:endParaRPr lang="en-US" dirty="0"/>
        </a:p>
      </dgm:t>
    </dgm:pt>
    <dgm:pt modelId="{97282175-7DD6-47F7-86A1-EC5C8DDB345C}" type="parTrans" cxnId="{98E4D6A5-454B-461F-B0E1-FE10F2F9E7C8}">
      <dgm:prSet/>
      <dgm:spPr/>
      <dgm:t>
        <a:bodyPr/>
        <a:lstStyle/>
        <a:p>
          <a:endParaRPr lang="en-US"/>
        </a:p>
      </dgm:t>
    </dgm:pt>
    <dgm:pt modelId="{AFB157C3-7F03-4643-B4B9-66FFA0D8097A}" type="sibTrans" cxnId="{98E4D6A5-454B-461F-B0E1-FE10F2F9E7C8}">
      <dgm:prSet/>
      <dgm:spPr/>
      <dgm:t>
        <a:bodyPr/>
        <a:lstStyle/>
        <a:p>
          <a:endParaRPr lang="en-US"/>
        </a:p>
      </dgm:t>
    </dgm:pt>
    <dgm:pt modelId="{4AEE6A6D-FC15-4553-A329-4FA2BE27E3E9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U</a:t>
          </a:r>
          <a:r>
            <a:rPr lang="en-US" dirty="0" smtClean="0"/>
            <a:t>PDATE Data in table</a:t>
          </a:r>
          <a:endParaRPr lang="en-US" dirty="0"/>
        </a:p>
      </dgm:t>
    </dgm:pt>
    <dgm:pt modelId="{DC94B76F-C649-498D-8913-A08532ECD452}" type="parTrans" cxnId="{127B7ED6-14E1-4935-A6B7-6112F4BDE917}">
      <dgm:prSet/>
      <dgm:spPr/>
      <dgm:t>
        <a:bodyPr/>
        <a:lstStyle/>
        <a:p>
          <a:endParaRPr lang="en-US"/>
        </a:p>
      </dgm:t>
    </dgm:pt>
    <dgm:pt modelId="{93CFA44B-83E2-48D2-91D6-AB3A972A13FC}" type="sibTrans" cxnId="{127B7ED6-14E1-4935-A6B7-6112F4BDE917}">
      <dgm:prSet/>
      <dgm:spPr/>
      <dgm:t>
        <a:bodyPr/>
        <a:lstStyle/>
        <a:p>
          <a:endParaRPr lang="en-US"/>
        </a:p>
      </dgm:t>
    </dgm:pt>
    <dgm:pt modelId="{78F7F41C-C355-4A62-99A0-F742036EC49F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D</a:t>
          </a:r>
          <a:r>
            <a:rPr lang="en-US" dirty="0" smtClean="0"/>
            <a:t>ELETE Data in table </a:t>
          </a:r>
          <a:endParaRPr lang="en-US" dirty="0"/>
        </a:p>
      </dgm:t>
    </dgm:pt>
    <dgm:pt modelId="{EC5CA812-27E9-44BC-9F29-E857849E55B5}" type="parTrans" cxnId="{0EBBE8CD-059A-432D-AE17-8216C9061AF1}">
      <dgm:prSet/>
      <dgm:spPr/>
      <dgm:t>
        <a:bodyPr/>
        <a:lstStyle/>
        <a:p>
          <a:endParaRPr lang="en-US"/>
        </a:p>
      </dgm:t>
    </dgm:pt>
    <dgm:pt modelId="{F32F1F92-6202-43DF-B35C-502E1764D0BC}" type="sibTrans" cxnId="{0EBBE8CD-059A-432D-AE17-8216C9061AF1}">
      <dgm:prSet/>
      <dgm:spPr/>
      <dgm:t>
        <a:bodyPr/>
        <a:lstStyle/>
        <a:p>
          <a:endParaRPr lang="en-US"/>
        </a:p>
      </dgm:t>
    </dgm:pt>
    <dgm:pt modelId="{6605AC8C-84C5-4A87-9160-B21F2C4D3B3A}" type="pres">
      <dgm:prSet presAssocID="{12DDFEA0-2523-4162-9585-7E36329145B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9F6AD0-9FAE-490A-81ED-6319C60924A2}" type="pres">
      <dgm:prSet presAssocID="{70F7BCAD-75B0-4635-9B31-C7642E56B678}" presName="parentLin" presStyleCnt="0"/>
      <dgm:spPr/>
    </dgm:pt>
    <dgm:pt modelId="{0EC9FC68-5685-46D5-8210-76A12E8BE4DB}" type="pres">
      <dgm:prSet presAssocID="{70F7BCAD-75B0-4635-9B31-C7642E56B678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EC7DE17-742A-4056-992F-E10E4C1B666A}" type="pres">
      <dgm:prSet presAssocID="{70F7BCAD-75B0-4635-9B31-C7642E56B67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5E5A9-0331-4FF4-BE87-12B2BF56C874}" type="pres">
      <dgm:prSet presAssocID="{70F7BCAD-75B0-4635-9B31-C7642E56B678}" presName="negativeSpace" presStyleCnt="0"/>
      <dgm:spPr/>
    </dgm:pt>
    <dgm:pt modelId="{83824F59-DE94-4929-893C-5B9E6B2EA2D9}" type="pres">
      <dgm:prSet presAssocID="{70F7BCAD-75B0-4635-9B31-C7642E56B678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BBB675-F3A9-4A80-A4C7-4E9C3DFF3682}" type="pres">
      <dgm:prSet presAssocID="{B9C7A167-8D2A-4918-80AB-3520ACC0974A}" presName="spaceBetweenRectangles" presStyleCnt="0"/>
      <dgm:spPr/>
    </dgm:pt>
    <dgm:pt modelId="{A6C7E800-4D0F-48E6-BE67-9361AE392B6D}" type="pres">
      <dgm:prSet presAssocID="{F8EA0238-5ED5-43CC-9601-1F87447941AB}" presName="parentLin" presStyleCnt="0"/>
      <dgm:spPr/>
    </dgm:pt>
    <dgm:pt modelId="{68A56916-2103-44A3-B3AF-86AB6DE0A7D6}" type="pres">
      <dgm:prSet presAssocID="{F8EA0238-5ED5-43CC-9601-1F87447941AB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6FA5850-1E07-4771-9978-C47B7CAADB2C}" type="pres">
      <dgm:prSet presAssocID="{F8EA0238-5ED5-43CC-9601-1F87447941A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555ED-ED85-4F30-BF44-36D5DB5300D4}" type="pres">
      <dgm:prSet presAssocID="{F8EA0238-5ED5-43CC-9601-1F87447941AB}" presName="negativeSpace" presStyleCnt="0"/>
      <dgm:spPr/>
    </dgm:pt>
    <dgm:pt modelId="{D4E37FA2-674D-460F-AE34-767A64981013}" type="pres">
      <dgm:prSet presAssocID="{F8EA0238-5ED5-43CC-9601-1F87447941AB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3DA68-20F4-4228-8322-2B3DE91DEEAD}" type="pres">
      <dgm:prSet presAssocID="{67998375-743F-4098-874C-1CC5C3B16267}" presName="spaceBetweenRectangles" presStyleCnt="0"/>
      <dgm:spPr/>
    </dgm:pt>
    <dgm:pt modelId="{5C6A4BE8-A4FC-4770-8B51-83BBADE56A50}" type="pres">
      <dgm:prSet presAssocID="{286E38E1-0245-4D6D-98E5-A4BF3A4A56E1}" presName="parentLin" presStyleCnt="0"/>
      <dgm:spPr/>
    </dgm:pt>
    <dgm:pt modelId="{3913CA49-CB11-4BD1-B363-A56FCA38655E}" type="pres">
      <dgm:prSet presAssocID="{286E38E1-0245-4D6D-98E5-A4BF3A4A56E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A45A7CDD-301F-4DD6-B5FE-2080535746C3}" type="pres">
      <dgm:prSet presAssocID="{286E38E1-0245-4D6D-98E5-A4BF3A4A56E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7080A0-0D94-4E78-8DDC-3F45E55A6B0D}" type="pres">
      <dgm:prSet presAssocID="{286E38E1-0245-4D6D-98E5-A4BF3A4A56E1}" presName="negativeSpace" presStyleCnt="0"/>
      <dgm:spPr/>
    </dgm:pt>
    <dgm:pt modelId="{A36A1F57-10AB-4DF5-86E6-6C442B62873F}" type="pres">
      <dgm:prSet presAssocID="{286E38E1-0245-4D6D-98E5-A4BF3A4A56E1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DFD07-BC6A-45C9-86B2-075D214C72E8}" type="pres">
      <dgm:prSet presAssocID="{2EDE92C9-D1D3-4114-9D17-95E2C90ED52E}" presName="spaceBetweenRectangles" presStyleCnt="0"/>
      <dgm:spPr/>
    </dgm:pt>
    <dgm:pt modelId="{E4A74D93-DF6A-4971-863C-B9C61B40638C}" type="pres">
      <dgm:prSet presAssocID="{F4793DBD-5652-4216-9CA4-78BC64E542FD}" presName="parentLin" presStyleCnt="0"/>
      <dgm:spPr/>
    </dgm:pt>
    <dgm:pt modelId="{B9066808-CB8C-4F9C-810D-EED804C6EA12}" type="pres">
      <dgm:prSet presAssocID="{F4793DBD-5652-4216-9CA4-78BC64E542FD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5A10FFCE-4EB4-4C1F-B1B1-5620F52BA2BE}" type="pres">
      <dgm:prSet presAssocID="{F4793DBD-5652-4216-9CA4-78BC64E542F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769493-DEB1-452A-B8F6-C864D1D0651E}" type="pres">
      <dgm:prSet presAssocID="{F4793DBD-5652-4216-9CA4-78BC64E542FD}" presName="negativeSpace" presStyleCnt="0"/>
      <dgm:spPr/>
    </dgm:pt>
    <dgm:pt modelId="{7110307B-47B5-4345-A4A2-6DDB1600CCFA}" type="pres">
      <dgm:prSet presAssocID="{F4793DBD-5652-4216-9CA4-78BC64E542F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9A7F15-13E2-4254-BC24-0B7A660A271B}" type="presOf" srcId="{286E38E1-0245-4D6D-98E5-A4BF3A4A56E1}" destId="{A45A7CDD-301F-4DD6-B5FE-2080535746C3}" srcOrd="1" destOrd="0" presId="urn:microsoft.com/office/officeart/2005/8/layout/list1"/>
    <dgm:cxn modelId="{7CA92C4B-4940-41FE-949C-3B42ABED85BC}" srcId="{12DDFEA0-2523-4162-9585-7E36329145BB}" destId="{70F7BCAD-75B0-4635-9B31-C7642E56B678}" srcOrd="0" destOrd="0" parTransId="{49BC8507-C602-4561-A9BA-AB931FD78B4D}" sibTransId="{B9C7A167-8D2A-4918-80AB-3520ACC0974A}"/>
    <dgm:cxn modelId="{72EE61E4-C021-45AB-B523-11934F72E5A4}" type="presOf" srcId="{F8EA0238-5ED5-43CC-9601-1F87447941AB}" destId="{68A56916-2103-44A3-B3AF-86AB6DE0A7D6}" srcOrd="0" destOrd="0" presId="urn:microsoft.com/office/officeart/2005/8/layout/list1"/>
    <dgm:cxn modelId="{DFF37B11-294F-4E10-85F8-3EAAF5584DCE}" type="presOf" srcId="{12DDFEA0-2523-4162-9585-7E36329145BB}" destId="{6605AC8C-84C5-4A87-9160-B21F2C4D3B3A}" srcOrd="0" destOrd="0" presId="urn:microsoft.com/office/officeart/2005/8/layout/list1"/>
    <dgm:cxn modelId="{127B7ED6-14E1-4935-A6B7-6112F4BDE917}" srcId="{286E38E1-0245-4D6D-98E5-A4BF3A4A56E1}" destId="{4AEE6A6D-FC15-4553-A329-4FA2BE27E3E9}" srcOrd="0" destOrd="0" parTransId="{DC94B76F-C649-498D-8913-A08532ECD452}" sibTransId="{93CFA44B-83E2-48D2-91D6-AB3A972A13FC}"/>
    <dgm:cxn modelId="{C0DAEF68-7292-4EF2-9464-4F8CA68737B9}" type="presOf" srcId="{4AEE6A6D-FC15-4553-A329-4FA2BE27E3E9}" destId="{A36A1F57-10AB-4DF5-86E6-6C442B62873F}" srcOrd="0" destOrd="0" presId="urn:microsoft.com/office/officeart/2005/8/layout/list1"/>
    <dgm:cxn modelId="{0CFAF52A-D22A-4782-999F-615E44044550}" type="presOf" srcId="{286E38E1-0245-4D6D-98E5-A4BF3A4A56E1}" destId="{3913CA49-CB11-4BD1-B363-A56FCA38655E}" srcOrd="0" destOrd="0" presId="urn:microsoft.com/office/officeart/2005/8/layout/list1"/>
    <dgm:cxn modelId="{690C9775-B6B7-4189-9524-F9D1D372BEBB}" srcId="{12DDFEA0-2523-4162-9585-7E36329145BB}" destId="{286E38E1-0245-4D6D-98E5-A4BF3A4A56E1}" srcOrd="2" destOrd="0" parTransId="{8A0F5D14-FC37-47AF-947E-1CFDB8AB1039}" sibTransId="{2EDE92C9-D1D3-4114-9D17-95E2C90ED52E}"/>
    <dgm:cxn modelId="{C7A5933B-4395-43E9-B32D-673C8CC248A2}" type="presOf" srcId="{F4793DBD-5652-4216-9CA4-78BC64E542FD}" destId="{5A10FFCE-4EB4-4C1F-B1B1-5620F52BA2BE}" srcOrd="1" destOrd="0" presId="urn:microsoft.com/office/officeart/2005/8/layout/list1"/>
    <dgm:cxn modelId="{AD37543F-3AC7-48C6-8248-45F9EEE51716}" srcId="{70F7BCAD-75B0-4635-9B31-C7642E56B678}" destId="{E24B9784-B720-4552-8A96-B008CBEA5114}" srcOrd="0" destOrd="0" parTransId="{A73448EF-AD51-41FB-9D98-FCB984300D9E}" sibTransId="{801F963B-59CE-4EB3-8EB9-C8B899E7486B}"/>
    <dgm:cxn modelId="{CED9E32D-84B0-4EC4-809C-2D600CF1E3EE}" type="presOf" srcId="{F8EA0238-5ED5-43CC-9601-1F87447941AB}" destId="{D6FA5850-1E07-4771-9978-C47B7CAADB2C}" srcOrd="1" destOrd="0" presId="urn:microsoft.com/office/officeart/2005/8/layout/list1"/>
    <dgm:cxn modelId="{ABC46AAC-3837-4BB6-B8CB-633FB74F4A52}" type="presOf" srcId="{70F7BCAD-75B0-4635-9B31-C7642E56B678}" destId="{0EC9FC68-5685-46D5-8210-76A12E8BE4DB}" srcOrd="0" destOrd="0" presId="urn:microsoft.com/office/officeart/2005/8/layout/list1"/>
    <dgm:cxn modelId="{8F9EA3AD-FA62-4CDE-A3C5-7DBC85018556}" type="presOf" srcId="{78F7F41C-C355-4A62-99A0-F742036EC49F}" destId="{7110307B-47B5-4345-A4A2-6DDB1600CCFA}" srcOrd="0" destOrd="0" presId="urn:microsoft.com/office/officeart/2005/8/layout/list1"/>
    <dgm:cxn modelId="{AEF4713C-9525-4BEB-BB4C-F40A5D5724A4}" type="presOf" srcId="{F4793DBD-5652-4216-9CA4-78BC64E542FD}" destId="{B9066808-CB8C-4F9C-810D-EED804C6EA12}" srcOrd="0" destOrd="0" presId="urn:microsoft.com/office/officeart/2005/8/layout/list1"/>
    <dgm:cxn modelId="{98E4D6A5-454B-461F-B0E1-FE10F2F9E7C8}" srcId="{12DDFEA0-2523-4162-9585-7E36329145BB}" destId="{F4793DBD-5652-4216-9CA4-78BC64E542FD}" srcOrd="3" destOrd="0" parTransId="{97282175-7DD6-47F7-86A1-EC5C8DDB345C}" sibTransId="{AFB157C3-7F03-4643-B4B9-66FFA0D8097A}"/>
    <dgm:cxn modelId="{0EBBE8CD-059A-432D-AE17-8216C9061AF1}" srcId="{F4793DBD-5652-4216-9CA4-78BC64E542FD}" destId="{78F7F41C-C355-4A62-99A0-F742036EC49F}" srcOrd="0" destOrd="0" parTransId="{EC5CA812-27E9-44BC-9F29-E857849E55B5}" sibTransId="{F32F1F92-6202-43DF-B35C-502E1764D0BC}"/>
    <dgm:cxn modelId="{ECF678D1-6C92-4B58-9572-EFD67E8703A3}" type="presOf" srcId="{70F7BCAD-75B0-4635-9B31-C7642E56B678}" destId="{CEC7DE17-742A-4056-992F-E10E4C1B666A}" srcOrd="1" destOrd="0" presId="urn:microsoft.com/office/officeart/2005/8/layout/list1"/>
    <dgm:cxn modelId="{33222209-3211-4AD0-897C-A639A27DF043}" type="presOf" srcId="{E24B9784-B720-4552-8A96-B008CBEA5114}" destId="{83824F59-DE94-4929-893C-5B9E6B2EA2D9}" srcOrd="0" destOrd="0" presId="urn:microsoft.com/office/officeart/2005/8/layout/list1"/>
    <dgm:cxn modelId="{39C5E6BE-AE89-4F65-BC57-FBC997961142}" type="presOf" srcId="{EE8F90CE-2C18-42AF-A66D-282B7F39E651}" destId="{D4E37FA2-674D-460F-AE34-767A64981013}" srcOrd="0" destOrd="0" presId="urn:microsoft.com/office/officeart/2005/8/layout/list1"/>
    <dgm:cxn modelId="{17EF3541-F80C-4BA8-B808-537D6555FD87}" srcId="{12DDFEA0-2523-4162-9585-7E36329145BB}" destId="{F8EA0238-5ED5-43CC-9601-1F87447941AB}" srcOrd="1" destOrd="0" parTransId="{4A8074FB-BB43-4C49-AC44-A2C0C00D5F7F}" sibTransId="{67998375-743F-4098-874C-1CC5C3B16267}"/>
    <dgm:cxn modelId="{556484A7-C937-449F-9704-49B58A96C4D8}" srcId="{F8EA0238-5ED5-43CC-9601-1F87447941AB}" destId="{EE8F90CE-2C18-42AF-A66D-282B7F39E651}" srcOrd="0" destOrd="0" parTransId="{86DF97AE-B814-4AE3-98CB-4E3BC0595B8A}" sibTransId="{8EFC3006-AC5A-4993-81D8-9EF3FEE22BB4}"/>
    <dgm:cxn modelId="{06B2E6EF-826E-497B-B1FA-7B0C5B84AD7F}" type="presParOf" srcId="{6605AC8C-84C5-4A87-9160-B21F2C4D3B3A}" destId="{129F6AD0-9FAE-490A-81ED-6319C60924A2}" srcOrd="0" destOrd="0" presId="urn:microsoft.com/office/officeart/2005/8/layout/list1"/>
    <dgm:cxn modelId="{E6193CC5-3A52-4E74-BD4B-35AC041567A4}" type="presParOf" srcId="{129F6AD0-9FAE-490A-81ED-6319C60924A2}" destId="{0EC9FC68-5685-46D5-8210-76A12E8BE4DB}" srcOrd="0" destOrd="0" presId="urn:microsoft.com/office/officeart/2005/8/layout/list1"/>
    <dgm:cxn modelId="{45306814-F009-464F-9695-26FDB8F04C2E}" type="presParOf" srcId="{129F6AD0-9FAE-490A-81ED-6319C60924A2}" destId="{CEC7DE17-742A-4056-992F-E10E4C1B666A}" srcOrd="1" destOrd="0" presId="urn:microsoft.com/office/officeart/2005/8/layout/list1"/>
    <dgm:cxn modelId="{FFB5D2D0-D50E-44B8-BA78-9F779838FB5F}" type="presParOf" srcId="{6605AC8C-84C5-4A87-9160-B21F2C4D3B3A}" destId="{A165E5A9-0331-4FF4-BE87-12B2BF56C874}" srcOrd="1" destOrd="0" presId="urn:microsoft.com/office/officeart/2005/8/layout/list1"/>
    <dgm:cxn modelId="{D1CC618C-F0E3-438D-940C-8632183A8903}" type="presParOf" srcId="{6605AC8C-84C5-4A87-9160-B21F2C4D3B3A}" destId="{83824F59-DE94-4929-893C-5B9E6B2EA2D9}" srcOrd="2" destOrd="0" presId="urn:microsoft.com/office/officeart/2005/8/layout/list1"/>
    <dgm:cxn modelId="{3F8E25E5-28BB-423F-9D83-266902735DF1}" type="presParOf" srcId="{6605AC8C-84C5-4A87-9160-B21F2C4D3B3A}" destId="{38BBB675-F3A9-4A80-A4C7-4E9C3DFF3682}" srcOrd="3" destOrd="0" presId="urn:microsoft.com/office/officeart/2005/8/layout/list1"/>
    <dgm:cxn modelId="{74835685-459D-45F2-8881-8C9E327DFA7F}" type="presParOf" srcId="{6605AC8C-84C5-4A87-9160-B21F2C4D3B3A}" destId="{A6C7E800-4D0F-48E6-BE67-9361AE392B6D}" srcOrd="4" destOrd="0" presId="urn:microsoft.com/office/officeart/2005/8/layout/list1"/>
    <dgm:cxn modelId="{28CAC9DC-3ACC-4CC0-BFAD-C2E2256B9F60}" type="presParOf" srcId="{A6C7E800-4D0F-48E6-BE67-9361AE392B6D}" destId="{68A56916-2103-44A3-B3AF-86AB6DE0A7D6}" srcOrd="0" destOrd="0" presId="urn:microsoft.com/office/officeart/2005/8/layout/list1"/>
    <dgm:cxn modelId="{DB85F56B-4C06-42ED-88D9-065EC2C4E974}" type="presParOf" srcId="{A6C7E800-4D0F-48E6-BE67-9361AE392B6D}" destId="{D6FA5850-1E07-4771-9978-C47B7CAADB2C}" srcOrd="1" destOrd="0" presId="urn:microsoft.com/office/officeart/2005/8/layout/list1"/>
    <dgm:cxn modelId="{8A4B35B3-11DA-4AAB-A883-E428C2EACE7F}" type="presParOf" srcId="{6605AC8C-84C5-4A87-9160-B21F2C4D3B3A}" destId="{F4F555ED-ED85-4F30-BF44-36D5DB5300D4}" srcOrd="5" destOrd="0" presId="urn:microsoft.com/office/officeart/2005/8/layout/list1"/>
    <dgm:cxn modelId="{1C23CB1C-40E4-4EF9-AA2D-8E2EB97870AE}" type="presParOf" srcId="{6605AC8C-84C5-4A87-9160-B21F2C4D3B3A}" destId="{D4E37FA2-674D-460F-AE34-767A64981013}" srcOrd="6" destOrd="0" presId="urn:microsoft.com/office/officeart/2005/8/layout/list1"/>
    <dgm:cxn modelId="{EE567B6D-6200-47BE-B35A-705ECB343A4A}" type="presParOf" srcId="{6605AC8C-84C5-4A87-9160-B21F2C4D3B3A}" destId="{B1D3DA68-20F4-4228-8322-2B3DE91DEEAD}" srcOrd="7" destOrd="0" presId="urn:microsoft.com/office/officeart/2005/8/layout/list1"/>
    <dgm:cxn modelId="{8A539041-81C3-4F26-9B8F-51D921AB1CEA}" type="presParOf" srcId="{6605AC8C-84C5-4A87-9160-B21F2C4D3B3A}" destId="{5C6A4BE8-A4FC-4770-8B51-83BBADE56A50}" srcOrd="8" destOrd="0" presId="urn:microsoft.com/office/officeart/2005/8/layout/list1"/>
    <dgm:cxn modelId="{EA2C27D4-42CA-48CA-B50F-A90A1482193E}" type="presParOf" srcId="{5C6A4BE8-A4FC-4770-8B51-83BBADE56A50}" destId="{3913CA49-CB11-4BD1-B363-A56FCA38655E}" srcOrd="0" destOrd="0" presId="urn:microsoft.com/office/officeart/2005/8/layout/list1"/>
    <dgm:cxn modelId="{D92497A2-16C7-498D-9720-47F691241547}" type="presParOf" srcId="{5C6A4BE8-A4FC-4770-8B51-83BBADE56A50}" destId="{A45A7CDD-301F-4DD6-B5FE-2080535746C3}" srcOrd="1" destOrd="0" presId="urn:microsoft.com/office/officeart/2005/8/layout/list1"/>
    <dgm:cxn modelId="{CA3BE2C4-7B17-4F68-B5FC-B3E2EB49BFD3}" type="presParOf" srcId="{6605AC8C-84C5-4A87-9160-B21F2C4D3B3A}" destId="{2C7080A0-0D94-4E78-8DDC-3F45E55A6B0D}" srcOrd="9" destOrd="0" presId="urn:microsoft.com/office/officeart/2005/8/layout/list1"/>
    <dgm:cxn modelId="{90144D99-1965-4884-B239-74F8FF9B727E}" type="presParOf" srcId="{6605AC8C-84C5-4A87-9160-B21F2C4D3B3A}" destId="{A36A1F57-10AB-4DF5-86E6-6C442B62873F}" srcOrd="10" destOrd="0" presId="urn:microsoft.com/office/officeart/2005/8/layout/list1"/>
    <dgm:cxn modelId="{E4C2E77E-0B3C-403B-B22B-A876D619CAA7}" type="presParOf" srcId="{6605AC8C-84C5-4A87-9160-B21F2C4D3B3A}" destId="{C6ADFD07-BC6A-45C9-86B2-075D214C72E8}" srcOrd="11" destOrd="0" presId="urn:microsoft.com/office/officeart/2005/8/layout/list1"/>
    <dgm:cxn modelId="{4131EE8D-AAB9-4186-8755-EE6D99809819}" type="presParOf" srcId="{6605AC8C-84C5-4A87-9160-B21F2C4D3B3A}" destId="{E4A74D93-DF6A-4971-863C-B9C61B40638C}" srcOrd="12" destOrd="0" presId="urn:microsoft.com/office/officeart/2005/8/layout/list1"/>
    <dgm:cxn modelId="{46F7608B-3415-48EC-ABFC-892980263FC5}" type="presParOf" srcId="{E4A74D93-DF6A-4971-863C-B9C61B40638C}" destId="{B9066808-CB8C-4F9C-810D-EED804C6EA12}" srcOrd="0" destOrd="0" presId="urn:microsoft.com/office/officeart/2005/8/layout/list1"/>
    <dgm:cxn modelId="{3B3F860B-8A72-4D63-92DD-991E6A2EA0A1}" type="presParOf" srcId="{E4A74D93-DF6A-4971-863C-B9C61B40638C}" destId="{5A10FFCE-4EB4-4C1F-B1B1-5620F52BA2BE}" srcOrd="1" destOrd="0" presId="urn:microsoft.com/office/officeart/2005/8/layout/list1"/>
    <dgm:cxn modelId="{75C21A25-3C2D-4AB0-8B06-0525626B9AC8}" type="presParOf" srcId="{6605AC8C-84C5-4A87-9160-B21F2C4D3B3A}" destId="{24769493-DEB1-452A-B8F6-C864D1D0651E}" srcOrd="13" destOrd="0" presId="urn:microsoft.com/office/officeart/2005/8/layout/list1"/>
    <dgm:cxn modelId="{76931CA5-3110-4AD9-A638-EA4E1635FFBF}" type="presParOf" srcId="{6605AC8C-84C5-4A87-9160-B21F2C4D3B3A}" destId="{7110307B-47B5-4345-A4A2-6DDB1600CCF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5ADDD31-B617-4388-9D78-33A681CE22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1E25E-BFA3-4E34-B440-24DAAF9FE572}">
      <dgm:prSet phldrT="[Text]"/>
      <dgm:spPr/>
      <dgm:t>
        <a:bodyPr/>
        <a:lstStyle/>
        <a:p>
          <a:r>
            <a:rPr lang="en-US" dirty="0" smtClean="0"/>
            <a:t>Message Format</a:t>
          </a:r>
          <a:endParaRPr lang="en-US" dirty="0"/>
        </a:p>
      </dgm:t>
    </dgm:pt>
    <dgm:pt modelId="{42D2FFA8-C7E4-42EA-8227-A90FF1FDFAE4}" type="parTrans" cxnId="{E86D9C97-3C5D-4B78-8057-F6B42CFA59E3}">
      <dgm:prSet/>
      <dgm:spPr/>
      <dgm:t>
        <a:bodyPr/>
        <a:lstStyle/>
        <a:p>
          <a:endParaRPr lang="en-US"/>
        </a:p>
      </dgm:t>
    </dgm:pt>
    <dgm:pt modelId="{84D9F03A-B708-4435-B3A4-6F89005407B4}" type="sibTrans" cxnId="{E86D9C97-3C5D-4B78-8057-F6B42CFA59E3}">
      <dgm:prSet/>
      <dgm:spPr/>
      <dgm:t>
        <a:bodyPr/>
        <a:lstStyle/>
        <a:p>
          <a:endParaRPr lang="en-US"/>
        </a:p>
      </dgm:t>
    </dgm:pt>
    <dgm:pt modelId="{89816B36-D904-4834-8B85-EBD25100EA35}">
      <dgm:prSet phldrT="[Text]"/>
      <dgm:spPr/>
      <dgm:t>
        <a:bodyPr/>
        <a:lstStyle/>
        <a:p>
          <a:r>
            <a:rPr lang="en-US" dirty="0" smtClean="0"/>
            <a:t>ATOM</a:t>
          </a:r>
          <a:endParaRPr lang="en-US" dirty="0"/>
        </a:p>
      </dgm:t>
    </dgm:pt>
    <dgm:pt modelId="{67684B47-36E4-4230-A6D6-27C717CEA461}" type="parTrans" cxnId="{F7295F81-5D32-40E9-9011-0E752EBA0DAB}">
      <dgm:prSet/>
      <dgm:spPr/>
      <dgm:t>
        <a:bodyPr/>
        <a:lstStyle/>
        <a:p>
          <a:endParaRPr lang="en-US"/>
        </a:p>
      </dgm:t>
    </dgm:pt>
    <dgm:pt modelId="{A52E3ED0-ECA7-4379-8167-4EC9EAD219E1}" type="sibTrans" cxnId="{F7295F81-5D32-40E9-9011-0E752EBA0DAB}">
      <dgm:prSet/>
      <dgm:spPr/>
      <dgm:t>
        <a:bodyPr/>
        <a:lstStyle/>
        <a:p>
          <a:endParaRPr lang="en-US"/>
        </a:p>
      </dgm:t>
    </dgm:pt>
    <dgm:pt modelId="{940A16EB-289D-4BF1-A8E7-43B2D93808F8}">
      <dgm:prSet phldrT="[Text]"/>
      <dgm:spPr/>
      <dgm:t>
        <a:bodyPr/>
        <a:lstStyle/>
        <a:p>
          <a:r>
            <a:rPr lang="en-US" smtClean="0"/>
            <a:t>JSON</a:t>
          </a:r>
          <a:endParaRPr lang="en-US" dirty="0"/>
        </a:p>
      </dgm:t>
    </dgm:pt>
    <dgm:pt modelId="{66C87D80-1E3A-46B5-BC65-F7FB29B41428}" type="parTrans" cxnId="{44E313E6-0CA4-48C2-A64F-2EE95C743BC1}">
      <dgm:prSet/>
      <dgm:spPr/>
      <dgm:t>
        <a:bodyPr/>
        <a:lstStyle/>
        <a:p>
          <a:endParaRPr lang="en-US"/>
        </a:p>
      </dgm:t>
    </dgm:pt>
    <dgm:pt modelId="{21649A25-2F8A-43E2-BD67-82481D7716A6}" type="sibTrans" cxnId="{44E313E6-0CA4-48C2-A64F-2EE95C743BC1}">
      <dgm:prSet/>
      <dgm:spPr/>
      <dgm:t>
        <a:bodyPr/>
        <a:lstStyle/>
        <a:p>
          <a:endParaRPr lang="en-US"/>
        </a:p>
      </dgm:t>
    </dgm:pt>
    <dgm:pt modelId="{DD197E33-32CA-4C04-A9C8-FCF9E78DFF62}" type="pres">
      <dgm:prSet presAssocID="{E5ADDD31-B617-4388-9D78-33A681CE22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52F4144-F502-4242-8C26-8CD1A0C90AA2}" type="pres">
      <dgm:prSet presAssocID="{8331E25E-BFA3-4E34-B440-24DAAF9FE572}" presName="hierRoot1" presStyleCnt="0">
        <dgm:presLayoutVars>
          <dgm:hierBranch val="init"/>
        </dgm:presLayoutVars>
      </dgm:prSet>
      <dgm:spPr/>
    </dgm:pt>
    <dgm:pt modelId="{F720CAFC-7A5C-48F2-A42C-D5E31DE5D0B4}" type="pres">
      <dgm:prSet presAssocID="{8331E25E-BFA3-4E34-B440-24DAAF9FE572}" presName="rootComposite1" presStyleCnt="0"/>
      <dgm:spPr/>
    </dgm:pt>
    <dgm:pt modelId="{F67CFD27-99CF-4289-ABB0-4FDBED52D2FE}" type="pres">
      <dgm:prSet presAssocID="{8331E25E-BFA3-4E34-B440-24DAAF9FE57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4D3FBA-49FB-4C6F-9021-5A4AEBE678CD}" type="pres">
      <dgm:prSet presAssocID="{8331E25E-BFA3-4E34-B440-24DAAF9FE57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5B03DCC-B0EC-43BD-8530-9B1EA5CF31D3}" type="pres">
      <dgm:prSet presAssocID="{8331E25E-BFA3-4E34-B440-24DAAF9FE572}" presName="hierChild2" presStyleCnt="0"/>
      <dgm:spPr/>
    </dgm:pt>
    <dgm:pt modelId="{46C0711E-484D-456F-8D0F-231CA0F0E6F5}" type="pres">
      <dgm:prSet presAssocID="{66C87D80-1E3A-46B5-BC65-F7FB29B41428}" presName="Name37" presStyleLbl="parChTrans1D2" presStyleIdx="0" presStyleCnt="2"/>
      <dgm:spPr/>
      <dgm:t>
        <a:bodyPr/>
        <a:lstStyle/>
        <a:p>
          <a:endParaRPr lang="en-US"/>
        </a:p>
      </dgm:t>
    </dgm:pt>
    <dgm:pt modelId="{FE971A09-1D2B-4164-BEF8-AF3CB4767110}" type="pres">
      <dgm:prSet presAssocID="{940A16EB-289D-4BF1-A8E7-43B2D93808F8}" presName="hierRoot2" presStyleCnt="0">
        <dgm:presLayoutVars>
          <dgm:hierBranch val="init"/>
        </dgm:presLayoutVars>
      </dgm:prSet>
      <dgm:spPr/>
    </dgm:pt>
    <dgm:pt modelId="{A254079D-3FA2-4FC3-BA5F-C359E7DFA560}" type="pres">
      <dgm:prSet presAssocID="{940A16EB-289D-4BF1-A8E7-43B2D93808F8}" presName="rootComposite" presStyleCnt="0"/>
      <dgm:spPr/>
    </dgm:pt>
    <dgm:pt modelId="{B40ACD1F-5415-4E13-8DED-8BB8FDC943CF}" type="pres">
      <dgm:prSet presAssocID="{940A16EB-289D-4BF1-A8E7-43B2D93808F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13EC91-8BF4-4458-A5BC-1FAA1104C29C}" type="pres">
      <dgm:prSet presAssocID="{940A16EB-289D-4BF1-A8E7-43B2D93808F8}" presName="rootConnector" presStyleLbl="node2" presStyleIdx="0" presStyleCnt="2"/>
      <dgm:spPr/>
      <dgm:t>
        <a:bodyPr/>
        <a:lstStyle/>
        <a:p>
          <a:endParaRPr lang="en-US"/>
        </a:p>
      </dgm:t>
    </dgm:pt>
    <dgm:pt modelId="{C2897F2E-14FF-41C0-80BC-1CC8DAA458EE}" type="pres">
      <dgm:prSet presAssocID="{940A16EB-289D-4BF1-A8E7-43B2D93808F8}" presName="hierChild4" presStyleCnt="0"/>
      <dgm:spPr/>
    </dgm:pt>
    <dgm:pt modelId="{CDD557C0-C423-48A9-BC10-DFBBDCB4ABB7}" type="pres">
      <dgm:prSet presAssocID="{940A16EB-289D-4BF1-A8E7-43B2D93808F8}" presName="hierChild5" presStyleCnt="0"/>
      <dgm:spPr/>
    </dgm:pt>
    <dgm:pt modelId="{542BB7F9-26AE-4C38-9588-3E3BC7672D7B}" type="pres">
      <dgm:prSet presAssocID="{67684B47-36E4-4230-A6D6-27C717CEA46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37F15E0D-24A6-4740-A81B-FC044CF913BD}" type="pres">
      <dgm:prSet presAssocID="{89816B36-D904-4834-8B85-EBD25100EA35}" presName="hierRoot2" presStyleCnt="0">
        <dgm:presLayoutVars>
          <dgm:hierBranch val="init"/>
        </dgm:presLayoutVars>
      </dgm:prSet>
      <dgm:spPr/>
    </dgm:pt>
    <dgm:pt modelId="{9AFD828E-E9BA-4FCE-8F3F-DBF6DE0D137E}" type="pres">
      <dgm:prSet presAssocID="{89816B36-D904-4834-8B85-EBD25100EA35}" presName="rootComposite" presStyleCnt="0"/>
      <dgm:spPr/>
    </dgm:pt>
    <dgm:pt modelId="{472B5B2D-9E19-45F5-894D-FF0FEDB81B9F}" type="pres">
      <dgm:prSet presAssocID="{89816B36-D904-4834-8B85-EBD25100EA3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077AA2-851D-4B1B-9473-DEEB243E280A}" type="pres">
      <dgm:prSet presAssocID="{89816B36-D904-4834-8B85-EBD25100EA35}" presName="rootConnector" presStyleLbl="node2" presStyleIdx="1" presStyleCnt="2"/>
      <dgm:spPr/>
      <dgm:t>
        <a:bodyPr/>
        <a:lstStyle/>
        <a:p>
          <a:endParaRPr lang="en-US"/>
        </a:p>
      </dgm:t>
    </dgm:pt>
    <dgm:pt modelId="{2129A615-2E9F-413E-B7B4-DF5903FC75B8}" type="pres">
      <dgm:prSet presAssocID="{89816B36-D904-4834-8B85-EBD25100EA35}" presName="hierChild4" presStyleCnt="0"/>
      <dgm:spPr/>
    </dgm:pt>
    <dgm:pt modelId="{4FD3C60B-E48D-47EF-9DBB-BDCB024173CD}" type="pres">
      <dgm:prSet presAssocID="{89816B36-D904-4834-8B85-EBD25100EA35}" presName="hierChild5" presStyleCnt="0"/>
      <dgm:spPr/>
    </dgm:pt>
    <dgm:pt modelId="{6F1B2962-8E58-4EEB-917D-0D0713303E37}" type="pres">
      <dgm:prSet presAssocID="{8331E25E-BFA3-4E34-B440-24DAAF9FE572}" presName="hierChild3" presStyleCnt="0"/>
      <dgm:spPr/>
    </dgm:pt>
  </dgm:ptLst>
  <dgm:cxnLst>
    <dgm:cxn modelId="{CB2CDCD8-137C-4BA2-B727-183F99895C02}" type="presOf" srcId="{89816B36-D904-4834-8B85-EBD25100EA35}" destId="{DF077AA2-851D-4B1B-9473-DEEB243E280A}" srcOrd="1" destOrd="0" presId="urn:microsoft.com/office/officeart/2005/8/layout/orgChart1"/>
    <dgm:cxn modelId="{E8D07ECE-601B-4BFB-8317-19CBCF541FDC}" type="presOf" srcId="{940A16EB-289D-4BF1-A8E7-43B2D93808F8}" destId="{B40ACD1F-5415-4E13-8DED-8BB8FDC943CF}" srcOrd="0" destOrd="0" presId="urn:microsoft.com/office/officeart/2005/8/layout/orgChart1"/>
    <dgm:cxn modelId="{000E44DA-5439-4209-A6F8-5F3BA3FE642C}" type="presOf" srcId="{8331E25E-BFA3-4E34-B440-24DAAF9FE572}" destId="{414D3FBA-49FB-4C6F-9021-5A4AEBE678CD}" srcOrd="1" destOrd="0" presId="urn:microsoft.com/office/officeart/2005/8/layout/orgChart1"/>
    <dgm:cxn modelId="{E86D9C97-3C5D-4B78-8057-F6B42CFA59E3}" srcId="{E5ADDD31-B617-4388-9D78-33A681CE2212}" destId="{8331E25E-BFA3-4E34-B440-24DAAF9FE572}" srcOrd="0" destOrd="0" parTransId="{42D2FFA8-C7E4-42EA-8227-A90FF1FDFAE4}" sibTransId="{84D9F03A-B708-4435-B3A4-6F89005407B4}"/>
    <dgm:cxn modelId="{F7295F81-5D32-40E9-9011-0E752EBA0DAB}" srcId="{8331E25E-BFA3-4E34-B440-24DAAF9FE572}" destId="{89816B36-D904-4834-8B85-EBD25100EA35}" srcOrd="1" destOrd="0" parTransId="{67684B47-36E4-4230-A6D6-27C717CEA461}" sibTransId="{A52E3ED0-ECA7-4379-8167-4EC9EAD219E1}"/>
    <dgm:cxn modelId="{E32A48DF-F345-4982-AF9F-8B5303FDBDC2}" type="presOf" srcId="{E5ADDD31-B617-4388-9D78-33A681CE2212}" destId="{DD197E33-32CA-4C04-A9C8-FCF9E78DFF62}" srcOrd="0" destOrd="0" presId="urn:microsoft.com/office/officeart/2005/8/layout/orgChart1"/>
    <dgm:cxn modelId="{76425107-8FAC-49A6-90D4-47593F2A13F4}" type="presOf" srcId="{67684B47-36E4-4230-A6D6-27C717CEA461}" destId="{542BB7F9-26AE-4C38-9588-3E3BC7672D7B}" srcOrd="0" destOrd="0" presId="urn:microsoft.com/office/officeart/2005/8/layout/orgChart1"/>
    <dgm:cxn modelId="{6011D39E-ACE4-414A-A254-6DB628D7028F}" type="presOf" srcId="{940A16EB-289D-4BF1-A8E7-43B2D93808F8}" destId="{9B13EC91-8BF4-4458-A5BC-1FAA1104C29C}" srcOrd="1" destOrd="0" presId="urn:microsoft.com/office/officeart/2005/8/layout/orgChart1"/>
    <dgm:cxn modelId="{BDBAC1C9-4351-4254-87D8-400119B97843}" type="presOf" srcId="{89816B36-D904-4834-8B85-EBD25100EA35}" destId="{472B5B2D-9E19-45F5-894D-FF0FEDB81B9F}" srcOrd="0" destOrd="0" presId="urn:microsoft.com/office/officeart/2005/8/layout/orgChart1"/>
    <dgm:cxn modelId="{C002AFC2-749D-4A6A-BE96-7DB24CD760FE}" type="presOf" srcId="{8331E25E-BFA3-4E34-B440-24DAAF9FE572}" destId="{F67CFD27-99CF-4289-ABB0-4FDBED52D2FE}" srcOrd="0" destOrd="0" presId="urn:microsoft.com/office/officeart/2005/8/layout/orgChart1"/>
    <dgm:cxn modelId="{0FBBF1EE-7F16-4B19-98D8-FE3D452EDC9B}" type="presOf" srcId="{66C87D80-1E3A-46B5-BC65-F7FB29B41428}" destId="{46C0711E-484D-456F-8D0F-231CA0F0E6F5}" srcOrd="0" destOrd="0" presId="urn:microsoft.com/office/officeart/2005/8/layout/orgChart1"/>
    <dgm:cxn modelId="{44E313E6-0CA4-48C2-A64F-2EE95C743BC1}" srcId="{8331E25E-BFA3-4E34-B440-24DAAF9FE572}" destId="{940A16EB-289D-4BF1-A8E7-43B2D93808F8}" srcOrd="0" destOrd="0" parTransId="{66C87D80-1E3A-46B5-BC65-F7FB29B41428}" sibTransId="{21649A25-2F8A-43E2-BD67-82481D7716A6}"/>
    <dgm:cxn modelId="{CF515AF3-93B2-4D2E-ACDE-DA72E8C704F0}" type="presParOf" srcId="{DD197E33-32CA-4C04-A9C8-FCF9E78DFF62}" destId="{752F4144-F502-4242-8C26-8CD1A0C90AA2}" srcOrd="0" destOrd="0" presId="urn:microsoft.com/office/officeart/2005/8/layout/orgChart1"/>
    <dgm:cxn modelId="{672738B8-0D46-45F5-AF3B-2915030834DA}" type="presParOf" srcId="{752F4144-F502-4242-8C26-8CD1A0C90AA2}" destId="{F720CAFC-7A5C-48F2-A42C-D5E31DE5D0B4}" srcOrd="0" destOrd="0" presId="urn:microsoft.com/office/officeart/2005/8/layout/orgChart1"/>
    <dgm:cxn modelId="{4EAD0B25-29B8-4462-BA6D-1EA28DE63560}" type="presParOf" srcId="{F720CAFC-7A5C-48F2-A42C-D5E31DE5D0B4}" destId="{F67CFD27-99CF-4289-ABB0-4FDBED52D2FE}" srcOrd="0" destOrd="0" presId="urn:microsoft.com/office/officeart/2005/8/layout/orgChart1"/>
    <dgm:cxn modelId="{0C820C57-7CC0-4AFE-825A-50ED91FE099E}" type="presParOf" srcId="{F720CAFC-7A5C-48F2-A42C-D5E31DE5D0B4}" destId="{414D3FBA-49FB-4C6F-9021-5A4AEBE678CD}" srcOrd="1" destOrd="0" presId="urn:microsoft.com/office/officeart/2005/8/layout/orgChart1"/>
    <dgm:cxn modelId="{35B3F960-1CB6-4B6F-8389-E12F178276C7}" type="presParOf" srcId="{752F4144-F502-4242-8C26-8CD1A0C90AA2}" destId="{45B03DCC-B0EC-43BD-8530-9B1EA5CF31D3}" srcOrd="1" destOrd="0" presId="urn:microsoft.com/office/officeart/2005/8/layout/orgChart1"/>
    <dgm:cxn modelId="{5CC3837E-E408-4D7E-B34F-0E5A4A150F36}" type="presParOf" srcId="{45B03DCC-B0EC-43BD-8530-9B1EA5CF31D3}" destId="{46C0711E-484D-456F-8D0F-231CA0F0E6F5}" srcOrd="0" destOrd="0" presId="urn:microsoft.com/office/officeart/2005/8/layout/orgChart1"/>
    <dgm:cxn modelId="{2F41234E-ECFC-4793-99F7-DE6C46C8EB56}" type="presParOf" srcId="{45B03DCC-B0EC-43BD-8530-9B1EA5CF31D3}" destId="{FE971A09-1D2B-4164-BEF8-AF3CB4767110}" srcOrd="1" destOrd="0" presId="urn:microsoft.com/office/officeart/2005/8/layout/orgChart1"/>
    <dgm:cxn modelId="{426CD4C6-10AA-4E4A-8C2E-B25CB763B22C}" type="presParOf" srcId="{FE971A09-1D2B-4164-BEF8-AF3CB4767110}" destId="{A254079D-3FA2-4FC3-BA5F-C359E7DFA560}" srcOrd="0" destOrd="0" presId="urn:microsoft.com/office/officeart/2005/8/layout/orgChart1"/>
    <dgm:cxn modelId="{5B73E4B4-65F1-48E6-919A-14418BB25AA4}" type="presParOf" srcId="{A254079D-3FA2-4FC3-BA5F-C359E7DFA560}" destId="{B40ACD1F-5415-4E13-8DED-8BB8FDC943CF}" srcOrd="0" destOrd="0" presId="urn:microsoft.com/office/officeart/2005/8/layout/orgChart1"/>
    <dgm:cxn modelId="{ADB626B9-C496-4E2F-8CB3-503B425A5697}" type="presParOf" srcId="{A254079D-3FA2-4FC3-BA5F-C359E7DFA560}" destId="{9B13EC91-8BF4-4458-A5BC-1FAA1104C29C}" srcOrd="1" destOrd="0" presId="urn:microsoft.com/office/officeart/2005/8/layout/orgChart1"/>
    <dgm:cxn modelId="{96E7142C-27A2-4B86-B52E-B04BF3DAD368}" type="presParOf" srcId="{FE971A09-1D2B-4164-BEF8-AF3CB4767110}" destId="{C2897F2E-14FF-41C0-80BC-1CC8DAA458EE}" srcOrd="1" destOrd="0" presId="urn:microsoft.com/office/officeart/2005/8/layout/orgChart1"/>
    <dgm:cxn modelId="{8BFA7DBB-CC9C-4B49-911E-BC7AA1733831}" type="presParOf" srcId="{FE971A09-1D2B-4164-BEF8-AF3CB4767110}" destId="{CDD557C0-C423-48A9-BC10-DFBBDCB4ABB7}" srcOrd="2" destOrd="0" presId="urn:microsoft.com/office/officeart/2005/8/layout/orgChart1"/>
    <dgm:cxn modelId="{EEA770D5-B802-4201-9D59-E55415E067BC}" type="presParOf" srcId="{45B03DCC-B0EC-43BD-8530-9B1EA5CF31D3}" destId="{542BB7F9-26AE-4C38-9588-3E3BC7672D7B}" srcOrd="2" destOrd="0" presId="urn:microsoft.com/office/officeart/2005/8/layout/orgChart1"/>
    <dgm:cxn modelId="{B9F249A2-CCD0-4A7A-9B4B-09C86D28170E}" type="presParOf" srcId="{45B03DCC-B0EC-43BD-8530-9B1EA5CF31D3}" destId="{37F15E0D-24A6-4740-A81B-FC044CF913BD}" srcOrd="3" destOrd="0" presId="urn:microsoft.com/office/officeart/2005/8/layout/orgChart1"/>
    <dgm:cxn modelId="{EE4DD0AC-A95C-4AAE-BB9C-B3DA500E80C9}" type="presParOf" srcId="{37F15E0D-24A6-4740-A81B-FC044CF913BD}" destId="{9AFD828E-E9BA-4FCE-8F3F-DBF6DE0D137E}" srcOrd="0" destOrd="0" presId="urn:microsoft.com/office/officeart/2005/8/layout/orgChart1"/>
    <dgm:cxn modelId="{C767D213-54D3-459C-B9AA-9076EEC6F85B}" type="presParOf" srcId="{9AFD828E-E9BA-4FCE-8F3F-DBF6DE0D137E}" destId="{472B5B2D-9E19-45F5-894D-FF0FEDB81B9F}" srcOrd="0" destOrd="0" presId="urn:microsoft.com/office/officeart/2005/8/layout/orgChart1"/>
    <dgm:cxn modelId="{07DE96CA-9568-42FB-A3DE-17BF615DF416}" type="presParOf" srcId="{9AFD828E-E9BA-4FCE-8F3F-DBF6DE0D137E}" destId="{DF077AA2-851D-4B1B-9473-DEEB243E280A}" srcOrd="1" destOrd="0" presId="urn:microsoft.com/office/officeart/2005/8/layout/orgChart1"/>
    <dgm:cxn modelId="{97842FC7-FCA6-4D98-8F64-D781823E9CD1}" type="presParOf" srcId="{37F15E0D-24A6-4740-A81B-FC044CF913BD}" destId="{2129A615-2E9F-413E-B7B4-DF5903FC75B8}" srcOrd="1" destOrd="0" presId="urn:microsoft.com/office/officeart/2005/8/layout/orgChart1"/>
    <dgm:cxn modelId="{7C42AACF-113D-4103-9061-D566E1BE76A4}" type="presParOf" srcId="{37F15E0D-24A6-4740-A81B-FC044CF913BD}" destId="{4FD3C60B-E48D-47EF-9DBB-BDCB024173CD}" srcOrd="2" destOrd="0" presId="urn:microsoft.com/office/officeart/2005/8/layout/orgChart1"/>
    <dgm:cxn modelId="{9E2465CE-238E-4BAA-A2EF-4FCC3065A1EB}" type="presParOf" srcId="{752F4144-F502-4242-8C26-8CD1A0C90AA2}" destId="{6F1B2962-8E58-4EEB-917D-0D0713303E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JSON for AJAX clients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39AEE96E-9C1B-49F6-929F-52351A12E3CB}">
      <dgm:prSet/>
      <dgm:spPr/>
      <dgm:t>
        <a:bodyPr/>
        <a:lstStyle/>
        <a:p>
          <a:pPr rtl="0"/>
          <a:r>
            <a:rPr lang="en-US" dirty="0" smtClean="0"/>
            <a:t>ATOM for any type of clients </a:t>
          </a:r>
          <a:endParaRPr lang="en-US" dirty="0"/>
        </a:p>
      </dgm:t>
    </dgm:pt>
    <dgm:pt modelId="{7AC1FB53-32CD-498E-92E3-E1B7AF5E55B5}" type="parTrans" cxnId="{9046762E-90BF-477A-B592-DD196B4F0235}">
      <dgm:prSet/>
      <dgm:spPr/>
      <dgm:t>
        <a:bodyPr/>
        <a:lstStyle/>
        <a:p>
          <a:endParaRPr lang="en-US"/>
        </a:p>
      </dgm:t>
    </dgm:pt>
    <dgm:pt modelId="{730A6D51-7180-47C0-BF2A-B1DDDB0CE3BC}" type="sibTrans" cxnId="{9046762E-90BF-477A-B592-DD196B4F0235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0" presStyleCnt="2" custLinFactY="107066" custLinFactNeighborX="4651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3BEFCAC2-342F-495D-9CC1-116BD18DE58D}" type="pres">
      <dgm:prSet presAssocID="{39AEE96E-9C1B-49F6-929F-52351A12E3CB}" presName="parentText" presStyleLbl="node1" presStyleIdx="1" presStyleCnt="2" custLinFactY="-102230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354AA3-DD53-4743-BDF8-9845A943EDA5}" type="presOf" srcId="{FB651C4B-DE50-415E-A8D4-470E745C6EC1}" destId="{0B424AC1-BD9F-48AE-BA7C-C8561D248DF0}" srcOrd="0" destOrd="0" presId="urn:microsoft.com/office/officeart/2005/8/layout/vList2"/>
    <dgm:cxn modelId="{9046762E-90BF-477A-B592-DD196B4F0235}" srcId="{2859D153-D888-4C4C-9D0F-D840AA83C9BA}" destId="{39AEE96E-9C1B-49F6-929F-52351A12E3CB}" srcOrd="1" destOrd="0" parTransId="{7AC1FB53-32CD-498E-92E3-E1B7AF5E55B5}" sibTransId="{730A6D51-7180-47C0-BF2A-B1DDDB0CE3BC}"/>
    <dgm:cxn modelId="{E45BF6B2-0A52-49EB-9660-1FDD394D0E07}" srcId="{2859D153-D888-4C4C-9D0F-D840AA83C9BA}" destId="{FB651C4B-DE50-415E-A8D4-470E745C6EC1}" srcOrd="0" destOrd="0" parTransId="{CC203227-715F-4861-BD62-76A25932C798}" sibTransId="{09A12CCB-64AC-423C-BF12-40E80365BCE6}"/>
    <dgm:cxn modelId="{E6C1E2C1-48F5-4CA6-8A08-BBCCF7102AC9}" type="presOf" srcId="{39AEE96E-9C1B-49F6-929F-52351A12E3CB}" destId="{3BEFCAC2-342F-495D-9CC1-116BD18DE58D}" srcOrd="0" destOrd="0" presId="urn:microsoft.com/office/officeart/2005/8/layout/vList2"/>
    <dgm:cxn modelId="{5D8BA96A-A6B0-4E84-8D4B-34C68A11BCDF}" type="presOf" srcId="{2859D153-D888-4C4C-9D0F-D840AA83C9BA}" destId="{2DEA6BAC-2255-4478-BFF9-662A531A54CE}" srcOrd="0" destOrd="0" presId="urn:microsoft.com/office/officeart/2005/8/layout/vList2"/>
    <dgm:cxn modelId="{231AD7AE-4D59-4C44-895F-3E3A02CB3D24}" type="presParOf" srcId="{2DEA6BAC-2255-4478-BFF9-662A531A54CE}" destId="{0B424AC1-BD9F-48AE-BA7C-C8561D248DF0}" srcOrd="0" destOrd="0" presId="urn:microsoft.com/office/officeart/2005/8/layout/vList2"/>
    <dgm:cxn modelId="{00C0CF64-CA10-4F6C-A791-BEB68BF76393}" type="presParOf" srcId="{2DEA6BAC-2255-4478-BFF9-662A531A54CE}" destId="{7974D10E-2FA3-4675-B9B7-4FD7DD5D17C8}" srcOrd="1" destOrd="0" presId="urn:microsoft.com/office/officeart/2005/8/layout/vList2"/>
    <dgm:cxn modelId="{073D6C1C-204A-4A2F-9902-05A9A4A9F3C2}" type="presParOf" srcId="{2DEA6BAC-2255-4478-BFF9-662A531A54CE}" destId="{3BEFCAC2-342F-495D-9CC1-116BD18DE58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Custom Data Model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165A8565-22E9-42FB-BEB0-EF5E7CC5B57D}">
      <dgm:prSet/>
      <dgm:spPr/>
      <dgm:t>
        <a:bodyPr/>
        <a:lstStyle/>
        <a:p>
          <a:pPr rtl="0"/>
          <a:r>
            <a:rPr lang="en-US" dirty="0" smtClean="0"/>
            <a:t>LINQ to SQL Class</a:t>
          </a:r>
          <a:endParaRPr lang="en-US" dirty="0"/>
        </a:p>
      </dgm:t>
    </dgm:pt>
    <dgm:pt modelId="{8DC138D5-702A-4B3C-A585-B00F87B1B831}" type="parTrans" cxnId="{377EEBC3-B686-49BA-91C9-118EFD91032A}">
      <dgm:prSet/>
      <dgm:spPr/>
      <dgm:t>
        <a:bodyPr/>
        <a:lstStyle/>
        <a:p>
          <a:endParaRPr lang="en-US"/>
        </a:p>
      </dgm:t>
    </dgm:pt>
    <dgm:pt modelId="{8B400F4E-7DA6-44F3-8CA9-ABFE91A6D32F}" type="sibTrans" cxnId="{377EEBC3-B686-49BA-91C9-118EFD91032A}">
      <dgm:prSet/>
      <dgm:spPr/>
      <dgm:t>
        <a:bodyPr/>
        <a:lstStyle/>
        <a:p>
          <a:endParaRPr lang="en-US"/>
        </a:p>
      </dgm:t>
    </dgm:pt>
    <dgm:pt modelId="{BF2510AE-B6A8-45A1-82D9-7CE66DB3AC8D}">
      <dgm:prSet/>
      <dgm:spPr/>
      <dgm:t>
        <a:bodyPr/>
        <a:lstStyle/>
        <a:p>
          <a:pPr rtl="0"/>
          <a:r>
            <a:rPr lang="en-US" dirty="0" err="1" smtClean="0"/>
            <a:t>ADO.Net</a:t>
          </a:r>
          <a:r>
            <a:rPr lang="en-US" dirty="0" smtClean="0"/>
            <a:t> Entity Model</a:t>
          </a:r>
          <a:endParaRPr lang="en-US" dirty="0"/>
        </a:p>
      </dgm:t>
    </dgm:pt>
    <dgm:pt modelId="{DAB4205D-B47D-49E1-BD3B-A933B341DF8A}" type="sibTrans" cxnId="{697D29BB-688E-4210-9C95-78375CFB14D2}">
      <dgm:prSet/>
      <dgm:spPr/>
      <dgm:t>
        <a:bodyPr/>
        <a:lstStyle/>
        <a:p>
          <a:endParaRPr lang="en-US"/>
        </a:p>
      </dgm:t>
    </dgm:pt>
    <dgm:pt modelId="{D620FC14-2E34-44F0-A1A3-062A01855119}" type="parTrans" cxnId="{697D29BB-688E-4210-9C95-78375CFB14D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Y="212256" custLinFactNeighborY="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CC9D9052-9D1A-4BCD-AE9B-788E193E4454}" type="pres">
      <dgm:prSet presAssocID="{165A8565-22E9-42FB-BEB0-EF5E7CC5B57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F6CA6-38BB-42E2-8F33-99E48EB63BCB}" type="pres">
      <dgm:prSet presAssocID="{8B400F4E-7DA6-44F3-8CA9-ABFE91A6D32F}" presName="spacer" presStyleCnt="0"/>
      <dgm:spPr/>
    </dgm:pt>
    <dgm:pt modelId="{BA419E8B-B40D-462D-B0F3-CB1CFA345017}" type="pres">
      <dgm:prSet presAssocID="{BF2510AE-B6A8-45A1-82D9-7CE66DB3AC8D}" presName="parentText" presStyleLbl="node1" presStyleIdx="2" presStyleCnt="3" custLinFactY="-211324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7D29BB-688E-4210-9C95-78375CFB14D2}" srcId="{2859D153-D888-4C4C-9D0F-D840AA83C9BA}" destId="{BF2510AE-B6A8-45A1-82D9-7CE66DB3AC8D}" srcOrd="2" destOrd="0" parTransId="{D620FC14-2E34-44F0-A1A3-062A01855119}" sibTransId="{DAB4205D-B47D-49E1-BD3B-A933B341DF8A}"/>
    <dgm:cxn modelId="{86D3B146-2359-48B7-A315-117CF2E00885}" type="presOf" srcId="{BF2510AE-B6A8-45A1-82D9-7CE66DB3AC8D}" destId="{BA419E8B-B40D-462D-B0F3-CB1CFA345017}" srcOrd="0" destOrd="0" presId="urn:microsoft.com/office/officeart/2005/8/layout/vList2"/>
    <dgm:cxn modelId="{071A2668-FD05-4118-98B4-01AE86A9CAA1}" type="presOf" srcId="{165A8565-22E9-42FB-BEB0-EF5E7CC5B57D}" destId="{CC9D9052-9D1A-4BCD-AE9B-788E193E4454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25DD2979-734A-41F1-9B33-3C1E1FC3C145}" type="presOf" srcId="{0DC96367-AB12-4306-82E3-CA18C8F8F06D}" destId="{C186D46B-9CEE-4674-A66A-D5204F7968DB}" srcOrd="0" destOrd="0" presId="urn:microsoft.com/office/officeart/2005/8/layout/vList2"/>
    <dgm:cxn modelId="{7B3BED85-ACB7-43BB-BDC9-2AAE07034619}" type="presOf" srcId="{2859D153-D888-4C4C-9D0F-D840AA83C9BA}" destId="{2DEA6BAC-2255-4478-BFF9-662A531A54CE}" srcOrd="0" destOrd="0" presId="urn:microsoft.com/office/officeart/2005/8/layout/vList2"/>
    <dgm:cxn modelId="{377EEBC3-B686-49BA-91C9-118EFD91032A}" srcId="{2859D153-D888-4C4C-9D0F-D840AA83C9BA}" destId="{165A8565-22E9-42FB-BEB0-EF5E7CC5B57D}" srcOrd="1" destOrd="0" parTransId="{8DC138D5-702A-4B3C-A585-B00F87B1B831}" sibTransId="{8B400F4E-7DA6-44F3-8CA9-ABFE91A6D32F}"/>
    <dgm:cxn modelId="{0EB5B776-D45C-4311-9B60-976BF1FBE858}" type="presParOf" srcId="{2DEA6BAC-2255-4478-BFF9-662A531A54CE}" destId="{C186D46B-9CEE-4674-A66A-D5204F7968DB}" srcOrd="0" destOrd="0" presId="urn:microsoft.com/office/officeart/2005/8/layout/vList2"/>
    <dgm:cxn modelId="{3F51E160-182D-4C71-8C94-D49124033E7D}" type="presParOf" srcId="{2DEA6BAC-2255-4478-BFF9-662A531A54CE}" destId="{593C2249-CEE8-4C7E-80AB-2DCCBD92368B}" srcOrd="1" destOrd="0" presId="urn:microsoft.com/office/officeart/2005/8/layout/vList2"/>
    <dgm:cxn modelId="{391EF144-7C9A-46DD-BA11-F0A24D507B6C}" type="presParOf" srcId="{2DEA6BAC-2255-4478-BFF9-662A531A54CE}" destId="{CC9D9052-9D1A-4BCD-AE9B-788E193E4454}" srcOrd="2" destOrd="0" presId="urn:microsoft.com/office/officeart/2005/8/layout/vList2"/>
    <dgm:cxn modelId="{3D3CB5A1-9923-4A03-94F3-6FDA654DFBFB}" type="presParOf" srcId="{2DEA6BAC-2255-4478-BFF9-662A531A54CE}" destId="{B32F6CA6-38BB-42E2-8F33-99E48EB63BCB}" srcOrd="3" destOrd="0" presId="urn:microsoft.com/office/officeart/2005/8/layout/vList2"/>
    <dgm:cxn modelId="{78D7FFE7-B7B5-45D1-9457-D34BE96D5C0D}" type="presParOf" srcId="{2DEA6BAC-2255-4478-BFF9-662A531A54CE}" destId="{BA419E8B-B40D-462D-B0F3-CB1CFA3450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Download ODATA client library for Windows 7 Phone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BF2510AE-B6A8-45A1-82D9-7CE66DB3AC8D}">
      <dgm:prSet/>
      <dgm:spPr/>
      <dgm:t>
        <a:bodyPr/>
        <a:lstStyle/>
        <a:p>
          <a:pPr rtl="0"/>
          <a:r>
            <a:rPr lang="en-US" dirty="0" smtClean="0"/>
            <a:t>Create Proxy class</a:t>
          </a:r>
          <a:endParaRPr lang="en-US" dirty="0"/>
        </a:p>
      </dgm:t>
    </dgm:pt>
    <dgm:pt modelId="{DAB4205D-B47D-49E1-BD3B-A933B341DF8A}" type="sibTrans" cxnId="{697D29BB-688E-4210-9C95-78375CFB14D2}">
      <dgm:prSet/>
      <dgm:spPr/>
      <dgm:t>
        <a:bodyPr/>
        <a:lstStyle/>
        <a:p>
          <a:endParaRPr lang="en-US"/>
        </a:p>
      </dgm:t>
    </dgm:pt>
    <dgm:pt modelId="{D620FC14-2E34-44F0-A1A3-062A01855119}" type="parTrans" cxnId="{697D29BB-688E-4210-9C95-78375CFB14D2}">
      <dgm:prSet/>
      <dgm:spPr/>
      <dgm:t>
        <a:bodyPr/>
        <a:lstStyle/>
        <a:p>
          <a:endParaRPr lang="en-US"/>
        </a:p>
      </dgm:t>
    </dgm:pt>
    <dgm:pt modelId="{EE49D45B-AFEA-4824-8304-7083B5C2AAA5}">
      <dgm:prSet/>
      <dgm:spPr/>
      <dgm:t>
        <a:bodyPr/>
        <a:lstStyle/>
        <a:p>
          <a:pPr rtl="0"/>
          <a:r>
            <a:rPr lang="en-US" dirty="0" smtClean="0"/>
            <a:t>Consume in Windows 7 Phone app  </a:t>
          </a:r>
          <a:endParaRPr lang="en-US" dirty="0"/>
        </a:p>
      </dgm:t>
    </dgm:pt>
    <dgm:pt modelId="{1267A574-7C9F-4B2E-99E4-6C6C6F8258B5}" type="parTrans" cxnId="{E89AD942-D867-466E-82F4-1F2CF998500E}">
      <dgm:prSet/>
      <dgm:spPr/>
      <dgm:t>
        <a:bodyPr/>
        <a:lstStyle/>
        <a:p>
          <a:endParaRPr lang="en-US"/>
        </a:p>
      </dgm:t>
    </dgm:pt>
    <dgm:pt modelId="{11B17638-635E-42EF-AC82-36D6DBEEF8E1}" type="sibTrans" cxnId="{E89AD942-D867-466E-82F4-1F2CF998500E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NeighborY="388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BA419E8B-B40D-462D-B0F3-CB1CFA345017}" type="pres">
      <dgm:prSet presAssocID="{BF2510AE-B6A8-45A1-82D9-7CE66DB3AC8D}" presName="parentText" presStyleLbl="node1" presStyleIdx="1" presStyleCnt="3" custLinFactNeighborY="-668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B414D-0F65-4490-9A09-953BC85E4EA8}" type="pres">
      <dgm:prSet presAssocID="{DAB4205D-B47D-49E1-BD3B-A933B341DF8A}" presName="spacer" presStyleCnt="0"/>
      <dgm:spPr/>
      <dgm:t>
        <a:bodyPr/>
        <a:lstStyle/>
        <a:p>
          <a:endParaRPr lang="en-US"/>
        </a:p>
      </dgm:t>
    </dgm:pt>
    <dgm:pt modelId="{034AE128-B47C-482F-885A-684BE1ABF009}" type="pres">
      <dgm:prSet presAssocID="{EE49D45B-AFEA-4824-8304-7083B5C2AAA5}" presName="parentText" presStyleLbl="node1" presStyleIdx="2" presStyleCnt="3" custLinFactY="-375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986B7C-4222-449F-9F0E-E723BE4FA2FD}" type="presOf" srcId="{2859D153-D888-4C4C-9D0F-D840AA83C9BA}" destId="{2DEA6BAC-2255-4478-BFF9-662A531A54CE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603A57D0-F4F0-426C-B33F-EEB0FA285379}" type="presOf" srcId="{EE49D45B-AFEA-4824-8304-7083B5C2AAA5}" destId="{034AE128-B47C-482F-885A-684BE1ABF009}" srcOrd="0" destOrd="0" presId="urn:microsoft.com/office/officeart/2005/8/layout/vList2"/>
    <dgm:cxn modelId="{697D29BB-688E-4210-9C95-78375CFB14D2}" srcId="{2859D153-D888-4C4C-9D0F-D840AA83C9BA}" destId="{BF2510AE-B6A8-45A1-82D9-7CE66DB3AC8D}" srcOrd="1" destOrd="0" parTransId="{D620FC14-2E34-44F0-A1A3-062A01855119}" sibTransId="{DAB4205D-B47D-49E1-BD3B-A933B341DF8A}"/>
    <dgm:cxn modelId="{E89AD942-D867-466E-82F4-1F2CF998500E}" srcId="{2859D153-D888-4C4C-9D0F-D840AA83C9BA}" destId="{EE49D45B-AFEA-4824-8304-7083B5C2AAA5}" srcOrd="2" destOrd="0" parTransId="{1267A574-7C9F-4B2E-99E4-6C6C6F8258B5}" sibTransId="{11B17638-635E-42EF-AC82-36D6DBEEF8E1}"/>
    <dgm:cxn modelId="{BF5A0B9A-2C77-4913-88A3-FA0831F61D60}" type="presOf" srcId="{BF2510AE-B6A8-45A1-82D9-7CE66DB3AC8D}" destId="{BA419E8B-B40D-462D-B0F3-CB1CFA345017}" srcOrd="0" destOrd="0" presId="urn:microsoft.com/office/officeart/2005/8/layout/vList2"/>
    <dgm:cxn modelId="{691989BF-430F-4ECC-81E6-0E3339038000}" type="presOf" srcId="{0DC96367-AB12-4306-82E3-CA18C8F8F06D}" destId="{C186D46B-9CEE-4674-A66A-D5204F7968DB}" srcOrd="0" destOrd="0" presId="urn:microsoft.com/office/officeart/2005/8/layout/vList2"/>
    <dgm:cxn modelId="{DE842400-7C74-442C-A9C5-C4549AEEDF5A}" type="presParOf" srcId="{2DEA6BAC-2255-4478-BFF9-662A531A54CE}" destId="{C186D46B-9CEE-4674-A66A-D5204F7968DB}" srcOrd="0" destOrd="0" presId="urn:microsoft.com/office/officeart/2005/8/layout/vList2"/>
    <dgm:cxn modelId="{9A787F97-6FE2-4B1F-B1DC-5D5870501504}" type="presParOf" srcId="{2DEA6BAC-2255-4478-BFF9-662A531A54CE}" destId="{593C2249-CEE8-4C7E-80AB-2DCCBD92368B}" srcOrd="1" destOrd="0" presId="urn:microsoft.com/office/officeart/2005/8/layout/vList2"/>
    <dgm:cxn modelId="{0F798CED-ECAB-452B-95F3-18F448021904}" type="presParOf" srcId="{2DEA6BAC-2255-4478-BFF9-662A531A54CE}" destId="{BA419E8B-B40D-462D-B0F3-CB1CFA345017}" srcOrd="2" destOrd="0" presId="urn:microsoft.com/office/officeart/2005/8/layout/vList2"/>
    <dgm:cxn modelId="{4FD436D8-6C29-4CFF-870B-26F75EAF3952}" type="presParOf" srcId="{2DEA6BAC-2255-4478-BFF9-662A531A54CE}" destId="{904B414D-0F65-4490-9A09-953BC85E4EA8}" srcOrd="3" destOrd="0" presId="urn:microsoft.com/office/officeart/2005/8/layout/vList2"/>
    <dgm:cxn modelId="{F5B5D03F-5DDB-4645-9F2E-E93434229C15}" type="presParOf" srcId="{2DEA6BAC-2255-4478-BFF9-662A531A54CE}" destId="{034AE128-B47C-482F-885A-684BE1ABF00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Quick</a:t>
          </a:r>
          <a:r>
            <a:rPr lang="en-US" sz="2200" kern="1200" baseline="0" dirty="0" smtClean="0"/>
            <a:t> Demo and introduction of  WCF REST service</a:t>
          </a:r>
          <a:endParaRPr lang="en-US" sz="2200" kern="1200" dirty="0"/>
        </a:p>
      </dsp:txBody>
      <dsp:txXfrm>
        <a:off x="25759" y="25759"/>
        <a:ext cx="8300005" cy="476152"/>
      </dsp:txXfrm>
    </dsp:sp>
    <dsp:sp modelId="{0B424AC1-BD9F-48AE-BA7C-C8561D248DF0}">
      <dsp:nvSpPr>
        <dsp:cNvPr id="0" name=""/>
        <dsp:cNvSpPr/>
      </dsp:nvSpPr>
      <dsp:spPr>
        <a:xfrm>
          <a:off x="0" y="658889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Introduction to WCF Data Service</a:t>
          </a:r>
          <a:endParaRPr lang="en-US" sz="2200" kern="1200" dirty="0"/>
        </a:p>
      </dsp:txBody>
      <dsp:txXfrm>
        <a:off x="25759" y="684648"/>
        <a:ext cx="8300005" cy="476152"/>
      </dsp:txXfrm>
    </dsp:sp>
    <dsp:sp modelId="{DC2A3031-9AAF-4DAC-846D-4B09CFDA6EC6}">
      <dsp:nvSpPr>
        <dsp:cNvPr id="0" name=""/>
        <dsp:cNvSpPr/>
      </dsp:nvSpPr>
      <dsp:spPr>
        <a:xfrm>
          <a:off x="0" y="1249919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Demo</a:t>
          </a:r>
          <a:r>
            <a:rPr lang="en-US" sz="2200" kern="1200" baseline="0" dirty="0" smtClean="0"/>
            <a:t> Creating your first WCF Data Service</a:t>
          </a:r>
          <a:endParaRPr lang="en-US" sz="2200" kern="1200" dirty="0"/>
        </a:p>
      </dsp:txBody>
      <dsp:txXfrm>
        <a:off x="25759" y="1275678"/>
        <a:ext cx="8300005" cy="476152"/>
      </dsp:txXfrm>
    </dsp:sp>
    <dsp:sp modelId="{C91F59AD-E5A9-4E6E-A1C0-CAC4348BDB9E}">
      <dsp:nvSpPr>
        <dsp:cNvPr id="0" name=""/>
        <dsp:cNvSpPr/>
      </dsp:nvSpPr>
      <dsp:spPr>
        <a:xfrm>
          <a:off x="0" y="1840949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URI Options and Server side paging</a:t>
          </a:r>
          <a:endParaRPr lang="en-US" sz="2200" kern="1200" dirty="0"/>
        </a:p>
      </dsp:txBody>
      <dsp:txXfrm>
        <a:off x="25759" y="1866708"/>
        <a:ext cx="8300005" cy="476152"/>
      </dsp:txXfrm>
    </dsp:sp>
    <dsp:sp modelId="{73A003DF-C4E5-4CA3-9B19-F4A0158FA139}">
      <dsp:nvSpPr>
        <dsp:cNvPr id="0" name=""/>
        <dsp:cNvSpPr/>
      </dsp:nvSpPr>
      <dsp:spPr>
        <a:xfrm>
          <a:off x="0" y="2431979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Demo performing CRUD from Managed Application</a:t>
          </a:r>
          <a:endParaRPr lang="en-US" sz="2200" kern="1200" dirty="0"/>
        </a:p>
      </dsp:txBody>
      <dsp:txXfrm>
        <a:off x="25759" y="2457738"/>
        <a:ext cx="8300005" cy="476152"/>
      </dsp:txXfrm>
    </dsp:sp>
    <dsp:sp modelId="{2D361E93-EEBD-4203-A677-D45222708A0C}">
      <dsp:nvSpPr>
        <dsp:cNvPr id="0" name=""/>
        <dsp:cNvSpPr/>
      </dsp:nvSpPr>
      <dsp:spPr>
        <a:xfrm>
          <a:off x="0" y="3023010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Demo on consuming from WPF client</a:t>
          </a:r>
          <a:endParaRPr lang="en-US" sz="2200" kern="1200" dirty="0"/>
        </a:p>
      </dsp:txBody>
      <dsp:txXfrm>
        <a:off x="25759" y="3048769"/>
        <a:ext cx="8300005" cy="476152"/>
      </dsp:txXfrm>
    </dsp:sp>
    <dsp:sp modelId="{577591F9-292F-4547-BF5F-D3F1C8DFDA14}">
      <dsp:nvSpPr>
        <dsp:cNvPr id="0" name=""/>
        <dsp:cNvSpPr/>
      </dsp:nvSpPr>
      <dsp:spPr>
        <a:xfrm>
          <a:off x="0" y="3614040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Demo on consuming  from Windows 7 Phone</a:t>
          </a:r>
          <a:endParaRPr lang="en-US" sz="2200" kern="1200" dirty="0"/>
        </a:p>
      </dsp:txBody>
      <dsp:txXfrm>
        <a:off x="25759" y="3639799"/>
        <a:ext cx="8300005" cy="476152"/>
      </dsp:txXfrm>
    </dsp:sp>
    <dsp:sp modelId="{543B6BFA-9C8B-49B3-AD2D-101C8CA2487A}">
      <dsp:nvSpPr>
        <dsp:cNvPr id="0" name=""/>
        <dsp:cNvSpPr/>
      </dsp:nvSpPr>
      <dsp:spPr>
        <a:xfrm>
          <a:off x="0" y="4205070"/>
          <a:ext cx="8351523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Q/A</a:t>
          </a:r>
          <a:endParaRPr lang="en-US" sz="2200" kern="1200" dirty="0"/>
        </a:p>
      </dsp:txBody>
      <dsp:txXfrm>
        <a:off x="25759" y="4230829"/>
        <a:ext cx="8300005" cy="476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351523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i="0" kern="1200" baseline="0" dirty="0" smtClean="0"/>
            <a:t>REST is a architecture style not standard  to design and create Service </a:t>
          </a:r>
          <a:endParaRPr lang="en-US" sz="2600" kern="1200" dirty="0"/>
        </a:p>
      </dsp:txBody>
      <dsp:txXfrm>
        <a:off x="50489" y="50489"/>
        <a:ext cx="8250545" cy="933302"/>
      </dsp:txXfrm>
    </dsp:sp>
    <dsp:sp modelId="{0B424AC1-BD9F-48AE-BA7C-C8561D248DF0}">
      <dsp:nvSpPr>
        <dsp:cNvPr id="0" name=""/>
        <dsp:cNvSpPr/>
      </dsp:nvSpPr>
      <dsp:spPr>
        <a:xfrm>
          <a:off x="0" y="1176180"/>
          <a:ext cx="8351523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REST is the Service on the Web </a:t>
          </a:r>
          <a:endParaRPr lang="en-US" sz="2600" kern="1200" dirty="0"/>
        </a:p>
      </dsp:txBody>
      <dsp:txXfrm>
        <a:off x="50489" y="1226669"/>
        <a:ext cx="8250545" cy="933302"/>
      </dsp:txXfrm>
    </dsp:sp>
    <dsp:sp modelId="{DC2A3031-9AAF-4DAC-846D-4B09CFDA6EC6}">
      <dsp:nvSpPr>
        <dsp:cNvPr id="0" name=""/>
        <dsp:cNvSpPr/>
      </dsp:nvSpPr>
      <dsp:spPr>
        <a:xfrm>
          <a:off x="0" y="2285340"/>
          <a:ext cx="8351523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i="0" kern="1200" baseline="0" dirty="0" smtClean="0"/>
            <a:t>It uses HTTP protocol </a:t>
          </a:r>
          <a:endParaRPr lang="en-US" sz="2600" kern="1200" dirty="0"/>
        </a:p>
      </dsp:txBody>
      <dsp:txXfrm>
        <a:off x="50489" y="2335829"/>
        <a:ext cx="8250545" cy="933302"/>
      </dsp:txXfrm>
    </dsp:sp>
    <dsp:sp modelId="{C91F59AD-E5A9-4E6E-A1C0-CAC4348BDB9E}">
      <dsp:nvSpPr>
        <dsp:cNvPr id="0" name=""/>
        <dsp:cNvSpPr/>
      </dsp:nvSpPr>
      <dsp:spPr>
        <a:xfrm>
          <a:off x="0" y="3394500"/>
          <a:ext cx="8351523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It uses URI for resource identification </a:t>
          </a:r>
          <a:r>
            <a:rPr lang="en-US" sz="2600" b="1" kern="1200" dirty="0" smtClean="0"/>
            <a:t>(REST)</a:t>
          </a:r>
          <a:endParaRPr lang="en-US" sz="2600" kern="1200" dirty="0"/>
        </a:p>
      </dsp:txBody>
      <dsp:txXfrm>
        <a:off x="50489" y="3444989"/>
        <a:ext cx="8250545" cy="9333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15854-E6BC-49E1-ACD2-45C50F71A346}">
      <dsp:nvSpPr>
        <dsp:cNvPr id="0" name=""/>
        <dsp:cNvSpPr/>
      </dsp:nvSpPr>
      <dsp:spPr>
        <a:xfrm>
          <a:off x="3344958" y="3305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WCF Data Service </a:t>
          </a:r>
          <a:endParaRPr lang="en-US" sz="3200" kern="1200" dirty="0"/>
        </a:p>
      </dsp:txBody>
      <dsp:txXfrm>
        <a:off x="3410738" y="69085"/>
        <a:ext cx="1941522" cy="1215943"/>
      </dsp:txXfrm>
    </dsp:sp>
    <dsp:sp modelId="{8E47D3C2-E05C-40BF-9986-061B40025726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3276490" y="264111"/>
              </a:moveTo>
              <a:arcTo wR="2225034" hR="2225034" stAng="178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F2C07-0032-460D-98CF-68B34FBF9B56}">
      <dsp:nvSpPr>
        <dsp:cNvPr id="0" name=""/>
        <dsp:cNvSpPr/>
      </dsp:nvSpPr>
      <dsp:spPr>
        <a:xfrm>
          <a:off x="5569992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ODATA </a:t>
          </a:r>
          <a:endParaRPr lang="en-US" sz="3200" kern="1200" dirty="0"/>
        </a:p>
      </dsp:txBody>
      <dsp:txXfrm>
        <a:off x="5635772" y="2294120"/>
        <a:ext cx="1941522" cy="1215943"/>
      </dsp:txXfrm>
    </dsp:sp>
    <dsp:sp modelId="{D62C389D-8243-4C05-B0DA-580206E684B9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4340433" y="2914862"/>
              </a:moveTo>
              <a:arcTo wR="2225034" hR="2225034" stAng="10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22B7B-B4CC-4AF5-8630-301445CF5570}">
      <dsp:nvSpPr>
        <dsp:cNvPr id="0" name=""/>
        <dsp:cNvSpPr/>
      </dsp:nvSpPr>
      <dsp:spPr>
        <a:xfrm>
          <a:off x="3344958" y="4453374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ADO.Net</a:t>
          </a:r>
          <a:r>
            <a:rPr lang="en-US" sz="3200" kern="1200" dirty="0" smtClean="0"/>
            <a:t> Data Service </a:t>
          </a:r>
          <a:endParaRPr lang="en-US" sz="3200" kern="1200" dirty="0"/>
        </a:p>
      </dsp:txBody>
      <dsp:txXfrm>
        <a:off x="3410738" y="4519154"/>
        <a:ext cx="1941522" cy="1215943"/>
      </dsp:txXfrm>
    </dsp:sp>
    <dsp:sp modelId="{7BC2D5BC-BD0C-4E46-A4BD-E4A438BF191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173578" y="4185957"/>
              </a:moveTo>
              <a:arcTo wR="2225034" hR="2225034" stAng="70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21758-FF8F-4B79-BD24-2F26AD5F299B}">
      <dsp:nvSpPr>
        <dsp:cNvPr id="0" name=""/>
        <dsp:cNvSpPr/>
      </dsp:nvSpPr>
      <dsp:spPr>
        <a:xfrm>
          <a:off x="1119924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Project Astoria </a:t>
          </a:r>
          <a:endParaRPr lang="en-US" sz="3200" kern="1200" dirty="0"/>
        </a:p>
      </dsp:txBody>
      <dsp:txXfrm>
        <a:off x="1185704" y="2294120"/>
        <a:ext cx="1941522" cy="1215943"/>
      </dsp:txXfrm>
    </dsp:sp>
    <dsp:sp modelId="{F6036E32-0921-4738-96FA-2FF453B3B3D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09634" y="1535205"/>
              </a:moveTo>
              <a:arcTo wR="2225034" hR="2225034" stAng="118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15854-E6BC-49E1-ACD2-45C50F71A346}">
      <dsp:nvSpPr>
        <dsp:cNvPr id="0" name=""/>
        <dsp:cNvSpPr/>
      </dsp:nvSpPr>
      <dsp:spPr>
        <a:xfrm>
          <a:off x="3344958" y="3305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WCF Data Service </a:t>
          </a:r>
          <a:endParaRPr lang="en-US" sz="3200" kern="1200" dirty="0"/>
        </a:p>
      </dsp:txBody>
      <dsp:txXfrm>
        <a:off x="3410738" y="69085"/>
        <a:ext cx="1941522" cy="1215943"/>
      </dsp:txXfrm>
    </dsp:sp>
    <dsp:sp modelId="{8E47D3C2-E05C-40BF-9986-061B40025726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3276490" y="264111"/>
              </a:moveTo>
              <a:arcTo wR="2225034" hR="2225034" stAng="178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F2C07-0032-460D-98CF-68B34FBF9B56}">
      <dsp:nvSpPr>
        <dsp:cNvPr id="0" name=""/>
        <dsp:cNvSpPr/>
      </dsp:nvSpPr>
      <dsp:spPr>
        <a:xfrm>
          <a:off x="5569992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ODATA </a:t>
          </a:r>
          <a:endParaRPr lang="en-US" sz="3200" kern="1200" dirty="0"/>
        </a:p>
      </dsp:txBody>
      <dsp:txXfrm>
        <a:off x="5635772" y="2294120"/>
        <a:ext cx="1941522" cy="1215943"/>
      </dsp:txXfrm>
    </dsp:sp>
    <dsp:sp modelId="{D62C389D-8243-4C05-B0DA-580206E684B9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4340433" y="2914862"/>
              </a:moveTo>
              <a:arcTo wR="2225034" hR="2225034" stAng="10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22B7B-B4CC-4AF5-8630-301445CF5570}">
      <dsp:nvSpPr>
        <dsp:cNvPr id="0" name=""/>
        <dsp:cNvSpPr/>
      </dsp:nvSpPr>
      <dsp:spPr>
        <a:xfrm>
          <a:off x="3344958" y="4453374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ADO.Net</a:t>
          </a:r>
          <a:r>
            <a:rPr lang="en-US" sz="3200" kern="1200" dirty="0" smtClean="0"/>
            <a:t> Data Service </a:t>
          </a:r>
          <a:endParaRPr lang="en-US" sz="3200" kern="1200" dirty="0"/>
        </a:p>
      </dsp:txBody>
      <dsp:txXfrm>
        <a:off x="3410738" y="4519154"/>
        <a:ext cx="1941522" cy="1215943"/>
      </dsp:txXfrm>
    </dsp:sp>
    <dsp:sp modelId="{7BC2D5BC-BD0C-4E46-A4BD-E4A438BF191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173578" y="4185957"/>
              </a:moveTo>
              <a:arcTo wR="2225034" hR="2225034" stAng="70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21758-FF8F-4B79-BD24-2F26AD5F299B}">
      <dsp:nvSpPr>
        <dsp:cNvPr id="0" name=""/>
        <dsp:cNvSpPr/>
      </dsp:nvSpPr>
      <dsp:spPr>
        <a:xfrm>
          <a:off x="1119924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Project Astoria </a:t>
          </a:r>
          <a:endParaRPr lang="en-US" sz="3200" kern="1200" dirty="0"/>
        </a:p>
      </dsp:txBody>
      <dsp:txXfrm>
        <a:off x="1185704" y="2294120"/>
        <a:ext cx="1941522" cy="1215943"/>
      </dsp:txXfrm>
    </dsp:sp>
    <dsp:sp modelId="{F6036E32-0921-4738-96FA-2FF453B3B3D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09634" y="1535205"/>
              </a:moveTo>
              <a:arcTo wR="2225034" hR="2225034" stAng="118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534400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is a web Protocol </a:t>
          </a:r>
          <a:endParaRPr lang="en-US" sz="2100" kern="1200" dirty="0"/>
        </a:p>
      </dsp:txBody>
      <dsp:txXfrm>
        <a:off x="40724" y="40724"/>
        <a:ext cx="8452952" cy="752780"/>
      </dsp:txXfrm>
    </dsp:sp>
    <dsp:sp modelId="{0B424AC1-BD9F-48AE-BA7C-C8561D248DF0}">
      <dsp:nvSpPr>
        <dsp:cNvPr id="0" name=""/>
        <dsp:cNvSpPr/>
      </dsp:nvSpPr>
      <dsp:spPr>
        <a:xfrm>
          <a:off x="0" y="914315"/>
          <a:ext cx="8534400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 is used for updating and querying  data </a:t>
          </a:r>
          <a:endParaRPr lang="en-US" sz="2100" kern="1200" dirty="0"/>
        </a:p>
      </dsp:txBody>
      <dsp:txXfrm>
        <a:off x="40724" y="955039"/>
        <a:ext cx="8452952" cy="752780"/>
      </dsp:txXfrm>
    </dsp:sp>
    <dsp:sp modelId="{DC2A3031-9AAF-4DAC-846D-4B09CFDA6EC6}">
      <dsp:nvSpPr>
        <dsp:cNvPr id="0" name=""/>
        <dsp:cNvSpPr/>
      </dsp:nvSpPr>
      <dsp:spPr>
        <a:xfrm>
          <a:off x="0" y="1809023"/>
          <a:ext cx="8534400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uses HTTP protocol </a:t>
          </a:r>
          <a:endParaRPr lang="en-US" sz="2100" kern="1200" dirty="0"/>
        </a:p>
      </dsp:txBody>
      <dsp:txXfrm>
        <a:off x="40724" y="1849747"/>
        <a:ext cx="8452952" cy="752780"/>
      </dsp:txXfrm>
    </dsp:sp>
    <dsp:sp modelId="{C91F59AD-E5A9-4E6E-A1C0-CAC4348BDB9E}">
      <dsp:nvSpPr>
        <dsp:cNvPr id="0" name=""/>
        <dsp:cNvSpPr/>
      </dsp:nvSpPr>
      <dsp:spPr>
        <a:xfrm>
          <a:off x="0" y="2703732"/>
          <a:ext cx="8534400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uses ATOM and </a:t>
          </a:r>
          <a:r>
            <a:rPr lang="en-US" sz="2100" b="0" i="0" kern="1200" baseline="0" dirty="0" smtClean="0"/>
            <a:t>JSON </a:t>
          </a:r>
          <a:r>
            <a:rPr lang="en-US" sz="2100" b="0" i="0" kern="1200" baseline="0" dirty="0" smtClean="0"/>
            <a:t>web message formats</a:t>
          </a:r>
          <a:endParaRPr lang="en-US" sz="2100" kern="1200" dirty="0"/>
        </a:p>
      </dsp:txBody>
      <dsp:txXfrm>
        <a:off x="40724" y="2744456"/>
        <a:ext cx="8452952" cy="752780"/>
      </dsp:txXfrm>
    </dsp:sp>
    <dsp:sp modelId="{3A975F2B-D5C5-40F5-9D8B-8C3B7BD233EE}">
      <dsp:nvSpPr>
        <dsp:cNvPr id="0" name=""/>
        <dsp:cNvSpPr/>
      </dsp:nvSpPr>
      <dsp:spPr>
        <a:xfrm>
          <a:off x="0" y="3598440"/>
          <a:ext cx="8534400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It uses URI for resource identification </a:t>
          </a:r>
          <a:r>
            <a:rPr lang="en-US" sz="2100" b="1" kern="1200" dirty="0" smtClean="0"/>
            <a:t>(REST)</a:t>
          </a:r>
          <a:endParaRPr lang="en-US" sz="2100" b="1" kern="1200" dirty="0"/>
        </a:p>
      </dsp:txBody>
      <dsp:txXfrm>
        <a:off x="40724" y="3639164"/>
        <a:ext cx="8452952" cy="752780"/>
      </dsp:txXfrm>
    </dsp:sp>
    <dsp:sp modelId="{BD641328-7223-4880-B393-2D75065C701C}">
      <dsp:nvSpPr>
        <dsp:cNvPr id="0" name=""/>
        <dsp:cNvSpPr/>
      </dsp:nvSpPr>
      <dsp:spPr>
        <a:xfrm>
          <a:off x="0" y="4493148"/>
          <a:ext cx="8534400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OData</a:t>
          </a:r>
          <a:r>
            <a:rPr lang="en-US" sz="2100" kern="1200" dirty="0" smtClean="0"/>
            <a:t> is released under the </a:t>
          </a:r>
          <a:r>
            <a:rPr lang="en-US" sz="2100" kern="1200" dirty="0" smtClean="0">
              <a:hlinkClick xmlns:r="http://schemas.openxmlformats.org/officeDocument/2006/relationships" r:id="rId1"/>
            </a:rPr>
            <a:t>Open Specification Promise</a:t>
          </a:r>
          <a:r>
            <a:rPr lang="en-US" sz="2100" kern="1200" dirty="0" smtClean="0"/>
            <a:t> to allow anyone to freely interoperate with </a:t>
          </a:r>
          <a:r>
            <a:rPr lang="en-US" sz="2100" kern="1200" dirty="0" err="1" smtClean="0"/>
            <a:t>OData</a:t>
          </a:r>
          <a:r>
            <a:rPr lang="en-US" sz="2100" kern="1200" dirty="0" smtClean="0"/>
            <a:t> implementations.</a:t>
          </a:r>
          <a:endParaRPr lang="en-US" sz="2100" kern="1200" dirty="0"/>
        </a:p>
      </dsp:txBody>
      <dsp:txXfrm>
        <a:off x="40724" y="4533872"/>
        <a:ext cx="8452952" cy="7527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B23F-8EDD-44C9-8752-D7780AABC6A2}">
      <dsp:nvSpPr>
        <dsp:cNvPr id="0" name=""/>
        <dsp:cNvSpPr/>
      </dsp:nvSpPr>
      <dsp:spPr>
        <a:xfrm rot="16200000">
          <a:off x="76203" y="775016"/>
          <a:ext cx="4244392" cy="4244392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2060"/>
              </a:solidFill>
            </a:rPr>
            <a:t>Application :SharePoint 2010, IBM Web Sphere , SSRS, SQL Azure , Azure table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Live Services : </a:t>
          </a:r>
          <a:r>
            <a:rPr lang="en-US" sz="1800" b="1" kern="1200" dirty="0" err="1" smtClean="0"/>
            <a:t>facebook</a:t>
          </a:r>
          <a:r>
            <a:rPr lang="en-US" sz="1800" b="1" kern="1200" dirty="0" smtClean="0"/>
            <a:t> ,</a:t>
          </a:r>
          <a:r>
            <a:rPr lang="en-US" sz="1800" b="1" kern="1200" dirty="0" err="1" smtClean="0"/>
            <a:t>Pluralsight</a:t>
          </a:r>
          <a:r>
            <a:rPr lang="en-US" sz="1800" b="1" kern="1200" dirty="0" smtClean="0"/>
            <a:t> , </a:t>
          </a:r>
          <a:r>
            <a:rPr lang="en-US" sz="1800" b="1" kern="1200" dirty="0" err="1" smtClean="0"/>
            <a:t>vanGuide</a:t>
          </a:r>
          <a:r>
            <a:rPr lang="en-US" sz="1800" b="1" kern="1200" dirty="0" smtClean="0"/>
            <a:t> , TechEd2010, </a:t>
          </a:r>
          <a:r>
            <a:rPr lang="en-US" sz="1800" b="1" kern="1200" dirty="0" err="1" smtClean="0"/>
            <a:t>NerdDinner</a:t>
          </a:r>
          <a:r>
            <a:rPr lang="en-US" sz="1800" b="1" kern="1200" dirty="0" smtClean="0"/>
            <a:t>  </a:t>
          </a:r>
          <a:endParaRPr lang="en-US" sz="1800" b="1" kern="1200" dirty="0"/>
        </a:p>
      </dsp:txBody>
      <dsp:txXfrm rot="5400000">
        <a:off x="818973" y="1836113"/>
        <a:ext cx="3501623" cy="2122196"/>
      </dsp:txXfrm>
    </dsp:sp>
    <dsp:sp modelId="{BEB573B2-D44C-4736-B687-2C39FA4276AE}">
      <dsp:nvSpPr>
        <dsp:cNvPr id="0" name=""/>
        <dsp:cNvSpPr/>
      </dsp:nvSpPr>
      <dsp:spPr>
        <a:xfrm rot="5400000">
          <a:off x="4670637" y="741795"/>
          <a:ext cx="4244392" cy="4244392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2060"/>
              </a:solidFill>
            </a:rPr>
            <a:t>Browsers ,  ODATA Explorer , Excel 2010 , LINQPAD, </a:t>
          </a:r>
          <a:r>
            <a:rPr lang="en-US" sz="1800" b="1" kern="1200" dirty="0" err="1" smtClean="0">
              <a:solidFill>
                <a:srgbClr val="002060"/>
              </a:solidFill>
            </a:rPr>
            <a:t>SesName</a:t>
          </a:r>
          <a:r>
            <a:rPr lang="en-US" sz="1800" b="1" kern="1200" dirty="0" smtClean="0">
              <a:solidFill>
                <a:srgbClr val="002060"/>
              </a:solidFill>
            </a:rPr>
            <a:t> </a:t>
          </a:r>
          <a:r>
            <a:rPr lang="en-US" sz="1800" b="1" kern="1200" dirty="0" err="1" smtClean="0">
              <a:solidFill>
                <a:srgbClr val="002060"/>
              </a:solidFill>
            </a:rPr>
            <a:t>Odata</a:t>
          </a:r>
          <a:r>
            <a:rPr lang="en-US" sz="1800" b="1" kern="1200" dirty="0" smtClean="0">
              <a:solidFill>
                <a:srgbClr val="002060"/>
              </a:solidFill>
            </a:rPr>
            <a:t> Browser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Client </a:t>
          </a:r>
          <a:r>
            <a:rPr lang="en-US" sz="1800" b="1" kern="1200" dirty="0" err="1" smtClean="0"/>
            <a:t>Librarries</a:t>
          </a:r>
          <a:r>
            <a:rPr lang="en-US" sz="1800" b="1" kern="1200" dirty="0" smtClean="0"/>
            <a:t> : W7Phone , </a:t>
          </a:r>
          <a:r>
            <a:rPr lang="en-US" sz="1800" b="1" kern="1200" dirty="0" err="1" smtClean="0"/>
            <a:t>Javascript</a:t>
          </a:r>
          <a:r>
            <a:rPr lang="en-US" sz="1800" b="1" kern="1200" dirty="0" smtClean="0"/>
            <a:t> , </a:t>
          </a:r>
          <a:r>
            <a:rPr lang="en-US" sz="1800" b="1" kern="1200" dirty="0" err="1" smtClean="0"/>
            <a:t>.Net</a:t>
          </a:r>
          <a:r>
            <a:rPr lang="en-US" sz="1800" b="1" kern="1200" dirty="0" smtClean="0"/>
            <a:t> , PHP </a:t>
          </a:r>
          <a:endParaRPr lang="en-US" sz="1800" b="1" kern="1200" dirty="0"/>
        </a:p>
      </dsp:txBody>
      <dsp:txXfrm rot="-5400000">
        <a:off x="4670638" y="1802893"/>
        <a:ext cx="3501623" cy="21221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3905745"/>
          <a:ext cx="8077200" cy="14847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WCF Data Services Framework Consists of a combination of patterns and libraries that enable the creation and consumption of data services for the web.</a:t>
          </a:r>
          <a:endParaRPr lang="en-US" sz="2700" kern="1200" dirty="0"/>
        </a:p>
      </dsp:txBody>
      <dsp:txXfrm>
        <a:off x="72479" y="3978224"/>
        <a:ext cx="7932242" cy="1339772"/>
      </dsp:txXfrm>
    </dsp:sp>
    <dsp:sp modelId="{0B424AC1-BD9F-48AE-BA7C-C8561D248DF0}">
      <dsp:nvSpPr>
        <dsp:cNvPr id="0" name=""/>
        <dsp:cNvSpPr/>
      </dsp:nvSpPr>
      <dsp:spPr>
        <a:xfrm>
          <a:off x="0" y="2083527"/>
          <a:ext cx="8077200" cy="14847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The goal of WCF DATA Service is to facilitate the creation of Flexible data Services that are naturally integrated with the web</a:t>
          </a:r>
          <a:endParaRPr lang="en-US" sz="2700" kern="1200" dirty="0"/>
        </a:p>
      </dsp:txBody>
      <dsp:txXfrm>
        <a:off x="72479" y="2156006"/>
        <a:ext cx="7932242" cy="1339772"/>
      </dsp:txXfrm>
    </dsp:sp>
    <dsp:sp modelId="{BA419E8B-B40D-462D-B0F3-CB1CFA345017}">
      <dsp:nvSpPr>
        <dsp:cNvPr id="0" name=""/>
        <dsp:cNvSpPr/>
      </dsp:nvSpPr>
      <dsp:spPr>
        <a:xfrm>
          <a:off x="0" y="275146"/>
          <a:ext cx="8077200" cy="14847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WCF Data Service exposes CRUD operation as REST service using ODATA protocol </a:t>
          </a:r>
          <a:endParaRPr lang="en-US" sz="2700" kern="1200" dirty="0"/>
        </a:p>
      </dsp:txBody>
      <dsp:txXfrm>
        <a:off x="72479" y="347625"/>
        <a:ext cx="7932242" cy="13397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24F59-DE94-4929-893C-5B9E6B2EA2D9}">
      <dsp:nvSpPr>
        <dsp:cNvPr id="0" name=""/>
        <dsp:cNvSpPr/>
      </dsp:nvSpPr>
      <dsp:spPr>
        <a:xfrm>
          <a:off x="0" y="362789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C</a:t>
          </a:r>
          <a:r>
            <a:rPr lang="en-US" sz="2100" kern="1200" dirty="0" smtClean="0"/>
            <a:t>REATE Data in Table </a:t>
          </a:r>
          <a:endParaRPr lang="en-US" sz="2100" kern="1200" dirty="0"/>
        </a:p>
      </dsp:txBody>
      <dsp:txXfrm>
        <a:off x="0" y="362789"/>
        <a:ext cx="8839200" cy="893025"/>
      </dsp:txXfrm>
    </dsp:sp>
    <dsp:sp modelId="{CEC7DE17-742A-4056-992F-E10E4C1B666A}">
      <dsp:nvSpPr>
        <dsp:cNvPr id="0" name=""/>
        <dsp:cNvSpPr/>
      </dsp:nvSpPr>
      <dsp:spPr>
        <a:xfrm>
          <a:off x="441960" y="52829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POST</a:t>
          </a:r>
          <a:endParaRPr lang="en-US" sz="2100" kern="1200" dirty="0"/>
        </a:p>
      </dsp:txBody>
      <dsp:txXfrm>
        <a:off x="472222" y="83091"/>
        <a:ext cx="6126916" cy="559396"/>
      </dsp:txXfrm>
    </dsp:sp>
    <dsp:sp modelId="{D4E37FA2-674D-460F-AE34-767A64981013}">
      <dsp:nvSpPr>
        <dsp:cNvPr id="0" name=""/>
        <dsp:cNvSpPr/>
      </dsp:nvSpPr>
      <dsp:spPr>
        <a:xfrm>
          <a:off x="0" y="1679175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R</a:t>
          </a:r>
          <a:r>
            <a:rPr lang="en-US" sz="2100" kern="1200" dirty="0" smtClean="0"/>
            <a:t>ETERIVE Data from table </a:t>
          </a:r>
          <a:endParaRPr lang="en-US" sz="2100" kern="1200" dirty="0"/>
        </a:p>
      </dsp:txBody>
      <dsp:txXfrm>
        <a:off x="0" y="1679175"/>
        <a:ext cx="8839200" cy="893025"/>
      </dsp:txXfrm>
    </dsp:sp>
    <dsp:sp modelId="{D6FA5850-1E07-4771-9978-C47B7CAADB2C}">
      <dsp:nvSpPr>
        <dsp:cNvPr id="0" name=""/>
        <dsp:cNvSpPr/>
      </dsp:nvSpPr>
      <dsp:spPr>
        <a:xfrm>
          <a:off x="441960" y="1369214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GET</a:t>
          </a:r>
          <a:endParaRPr lang="en-US" sz="2100" kern="1200" dirty="0"/>
        </a:p>
      </dsp:txBody>
      <dsp:txXfrm>
        <a:off x="472222" y="1399476"/>
        <a:ext cx="6126916" cy="559396"/>
      </dsp:txXfrm>
    </dsp:sp>
    <dsp:sp modelId="{A36A1F57-10AB-4DF5-86E6-6C442B62873F}">
      <dsp:nvSpPr>
        <dsp:cNvPr id="0" name=""/>
        <dsp:cNvSpPr/>
      </dsp:nvSpPr>
      <dsp:spPr>
        <a:xfrm>
          <a:off x="0" y="2995560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U</a:t>
          </a:r>
          <a:r>
            <a:rPr lang="en-US" sz="2100" kern="1200" dirty="0" smtClean="0"/>
            <a:t>PDATE Data in table</a:t>
          </a:r>
          <a:endParaRPr lang="en-US" sz="2100" kern="1200" dirty="0"/>
        </a:p>
      </dsp:txBody>
      <dsp:txXfrm>
        <a:off x="0" y="2995560"/>
        <a:ext cx="8839200" cy="893025"/>
      </dsp:txXfrm>
    </dsp:sp>
    <dsp:sp modelId="{A45A7CDD-301F-4DD6-B5FE-2080535746C3}">
      <dsp:nvSpPr>
        <dsp:cNvPr id="0" name=""/>
        <dsp:cNvSpPr/>
      </dsp:nvSpPr>
      <dsp:spPr>
        <a:xfrm>
          <a:off x="441960" y="2685600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PUT</a:t>
          </a:r>
          <a:endParaRPr lang="en-US" sz="2100" kern="1200" dirty="0"/>
        </a:p>
      </dsp:txBody>
      <dsp:txXfrm>
        <a:off x="472222" y="2715862"/>
        <a:ext cx="6126916" cy="559396"/>
      </dsp:txXfrm>
    </dsp:sp>
    <dsp:sp modelId="{7110307B-47B5-4345-A4A2-6DDB1600CCFA}">
      <dsp:nvSpPr>
        <dsp:cNvPr id="0" name=""/>
        <dsp:cNvSpPr/>
      </dsp:nvSpPr>
      <dsp:spPr>
        <a:xfrm>
          <a:off x="0" y="4311945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D</a:t>
          </a:r>
          <a:r>
            <a:rPr lang="en-US" sz="2100" kern="1200" dirty="0" smtClean="0"/>
            <a:t>ELETE Data in table </a:t>
          </a:r>
          <a:endParaRPr lang="en-US" sz="2100" kern="1200" dirty="0"/>
        </a:p>
      </dsp:txBody>
      <dsp:txXfrm>
        <a:off x="0" y="4311945"/>
        <a:ext cx="8839200" cy="893025"/>
      </dsp:txXfrm>
    </dsp:sp>
    <dsp:sp modelId="{5A10FFCE-4EB4-4C1F-B1B1-5620F52BA2BE}">
      <dsp:nvSpPr>
        <dsp:cNvPr id="0" name=""/>
        <dsp:cNvSpPr/>
      </dsp:nvSpPr>
      <dsp:spPr>
        <a:xfrm>
          <a:off x="441960" y="4001985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DELETE </a:t>
          </a:r>
          <a:endParaRPr lang="en-US" sz="2100" kern="1200" dirty="0"/>
        </a:p>
      </dsp:txBody>
      <dsp:txXfrm>
        <a:off x="472222" y="4032247"/>
        <a:ext cx="6126916" cy="5593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BB7F9-26AE-4C38-9588-3E3BC7672D7B}">
      <dsp:nvSpPr>
        <dsp:cNvPr id="0" name=""/>
        <dsp:cNvSpPr/>
      </dsp:nvSpPr>
      <dsp:spPr>
        <a:xfrm>
          <a:off x="2476500" y="2431789"/>
          <a:ext cx="1355257" cy="470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10"/>
              </a:lnTo>
              <a:lnTo>
                <a:pt x="1355257" y="235210"/>
              </a:lnTo>
              <a:lnTo>
                <a:pt x="1355257" y="4704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C0711E-484D-456F-8D0F-231CA0F0E6F5}">
      <dsp:nvSpPr>
        <dsp:cNvPr id="0" name=""/>
        <dsp:cNvSpPr/>
      </dsp:nvSpPr>
      <dsp:spPr>
        <a:xfrm>
          <a:off x="1121242" y="2431789"/>
          <a:ext cx="1355257" cy="470420"/>
        </a:xfrm>
        <a:custGeom>
          <a:avLst/>
          <a:gdLst/>
          <a:ahLst/>
          <a:cxnLst/>
          <a:rect l="0" t="0" r="0" b="0"/>
          <a:pathLst>
            <a:path>
              <a:moveTo>
                <a:pt x="1355257" y="0"/>
              </a:moveTo>
              <a:lnTo>
                <a:pt x="1355257" y="235210"/>
              </a:lnTo>
              <a:lnTo>
                <a:pt x="0" y="235210"/>
              </a:lnTo>
              <a:lnTo>
                <a:pt x="0" y="4704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7CFD27-99CF-4289-ABB0-4FDBED52D2FE}">
      <dsp:nvSpPr>
        <dsp:cNvPr id="0" name=""/>
        <dsp:cNvSpPr/>
      </dsp:nvSpPr>
      <dsp:spPr>
        <a:xfrm>
          <a:off x="1356452" y="1311742"/>
          <a:ext cx="2240095" cy="112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Message Format</a:t>
          </a:r>
          <a:endParaRPr lang="en-US" sz="3800" kern="1200" dirty="0"/>
        </a:p>
      </dsp:txBody>
      <dsp:txXfrm>
        <a:off x="1356452" y="1311742"/>
        <a:ext cx="2240095" cy="1120047"/>
      </dsp:txXfrm>
    </dsp:sp>
    <dsp:sp modelId="{B40ACD1F-5415-4E13-8DED-8BB8FDC943CF}">
      <dsp:nvSpPr>
        <dsp:cNvPr id="0" name=""/>
        <dsp:cNvSpPr/>
      </dsp:nvSpPr>
      <dsp:spPr>
        <a:xfrm>
          <a:off x="1194" y="2902210"/>
          <a:ext cx="2240095" cy="112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JSON</a:t>
          </a:r>
          <a:endParaRPr lang="en-US" sz="3800" kern="1200" dirty="0"/>
        </a:p>
      </dsp:txBody>
      <dsp:txXfrm>
        <a:off x="1194" y="2902210"/>
        <a:ext cx="2240095" cy="1120047"/>
      </dsp:txXfrm>
    </dsp:sp>
    <dsp:sp modelId="{472B5B2D-9E19-45F5-894D-FF0FEDB81B9F}">
      <dsp:nvSpPr>
        <dsp:cNvPr id="0" name=""/>
        <dsp:cNvSpPr/>
      </dsp:nvSpPr>
      <dsp:spPr>
        <a:xfrm>
          <a:off x="2711710" y="2902210"/>
          <a:ext cx="2240095" cy="112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ATOM</a:t>
          </a:r>
          <a:endParaRPr lang="en-US" sz="3800" kern="1200" dirty="0"/>
        </a:p>
      </dsp:txBody>
      <dsp:txXfrm>
        <a:off x="2711710" y="2902210"/>
        <a:ext cx="2240095" cy="112004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24AC1-BD9F-48AE-BA7C-C8561D248DF0}">
      <dsp:nvSpPr>
        <dsp:cNvPr id="0" name=""/>
        <dsp:cNvSpPr/>
      </dsp:nvSpPr>
      <dsp:spPr>
        <a:xfrm>
          <a:off x="0" y="2623753"/>
          <a:ext cx="3276600" cy="24054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JSON for AJAX clients</a:t>
          </a:r>
          <a:endParaRPr lang="en-US" sz="4300" kern="1200" dirty="0"/>
        </a:p>
      </dsp:txBody>
      <dsp:txXfrm>
        <a:off x="117424" y="2741177"/>
        <a:ext cx="3041752" cy="2170598"/>
      </dsp:txXfrm>
    </dsp:sp>
    <dsp:sp modelId="{3BEFCAC2-342F-495D-9CC1-116BD18DE58D}">
      <dsp:nvSpPr>
        <dsp:cNvPr id="0" name=""/>
        <dsp:cNvSpPr/>
      </dsp:nvSpPr>
      <dsp:spPr>
        <a:xfrm>
          <a:off x="0" y="0"/>
          <a:ext cx="3276600" cy="24054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ATOM for any type of clients </a:t>
          </a:r>
          <a:endParaRPr lang="en-US" sz="4300" kern="1200" dirty="0"/>
        </a:p>
      </dsp:txBody>
      <dsp:txXfrm>
        <a:off x="117424" y="117424"/>
        <a:ext cx="3041752" cy="21705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3285299"/>
          <a:ext cx="8077200" cy="14390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Custom Data Model</a:t>
          </a:r>
          <a:endParaRPr lang="en-US" sz="6000" kern="1200" dirty="0"/>
        </a:p>
      </dsp:txBody>
      <dsp:txXfrm>
        <a:off x="70251" y="3355550"/>
        <a:ext cx="7936698" cy="1298597"/>
      </dsp:txXfrm>
    </dsp:sp>
    <dsp:sp modelId="{CC9D9052-9D1A-4BCD-AE9B-788E193E4454}">
      <dsp:nvSpPr>
        <dsp:cNvPr id="0" name=""/>
        <dsp:cNvSpPr/>
      </dsp:nvSpPr>
      <dsp:spPr>
        <a:xfrm>
          <a:off x="0" y="1642649"/>
          <a:ext cx="8077200" cy="14390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LINQ to SQL Class</a:t>
          </a:r>
          <a:endParaRPr lang="en-US" sz="6000" kern="1200" dirty="0"/>
        </a:p>
      </dsp:txBody>
      <dsp:txXfrm>
        <a:off x="70251" y="1712900"/>
        <a:ext cx="7936698" cy="1298597"/>
      </dsp:txXfrm>
    </dsp:sp>
    <dsp:sp modelId="{BA419E8B-B40D-462D-B0F3-CB1CFA345017}">
      <dsp:nvSpPr>
        <dsp:cNvPr id="0" name=""/>
        <dsp:cNvSpPr/>
      </dsp:nvSpPr>
      <dsp:spPr>
        <a:xfrm>
          <a:off x="0" y="0"/>
          <a:ext cx="8077200" cy="14390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err="1" smtClean="0"/>
            <a:t>ADO.Net</a:t>
          </a:r>
          <a:r>
            <a:rPr lang="en-US" sz="6000" kern="1200" dirty="0" smtClean="0"/>
            <a:t> Entity Model</a:t>
          </a:r>
          <a:endParaRPr lang="en-US" sz="6000" kern="1200" dirty="0"/>
        </a:p>
      </dsp:txBody>
      <dsp:txXfrm>
        <a:off x="70251" y="70251"/>
        <a:ext cx="7936698" cy="129859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440695"/>
          <a:ext cx="5562600" cy="13922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Download ODATA client library for Windows 7 Phone </a:t>
          </a:r>
          <a:endParaRPr lang="en-US" sz="3500" kern="1200" dirty="0"/>
        </a:p>
      </dsp:txBody>
      <dsp:txXfrm>
        <a:off x="67966" y="508661"/>
        <a:ext cx="5426668" cy="1256367"/>
      </dsp:txXfrm>
    </dsp:sp>
    <dsp:sp modelId="{BA419E8B-B40D-462D-B0F3-CB1CFA345017}">
      <dsp:nvSpPr>
        <dsp:cNvPr id="0" name=""/>
        <dsp:cNvSpPr/>
      </dsp:nvSpPr>
      <dsp:spPr>
        <a:xfrm>
          <a:off x="0" y="1827232"/>
          <a:ext cx="5562600" cy="13922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Create Proxy class</a:t>
          </a:r>
          <a:endParaRPr lang="en-US" sz="3500" kern="1200" dirty="0"/>
        </a:p>
      </dsp:txBody>
      <dsp:txXfrm>
        <a:off x="67966" y="1895198"/>
        <a:ext cx="5426668" cy="1256367"/>
      </dsp:txXfrm>
    </dsp:sp>
    <dsp:sp modelId="{034AE128-B47C-482F-885A-684BE1ABF009}">
      <dsp:nvSpPr>
        <dsp:cNvPr id="0" name=""/>
        <dsp:cNvSpPr/>
      </dsp:nvSpPr>
      <dsp:spPr>
        <a:xfrm>
          <a:off x="0" y="3234641"/>
          <a:ext cx="5562600" cy="13922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Consume in Windows 7 Phone app  </a:t>
          </a:r>
          <a:endParaRPr lang="en-US" sz="3500" kern="1200" dirty="0"/>
        </a:p>
      </dsp:txBody>
      <dsp:txXfrm>
        <a:off x="67966" y="3302607"/>
        <a:ext cx="5426668" cy="1256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EB033-E8BF-4C6A-869F-2208C34183E1}" type="datetimeFigureOut">
              <a:rPr lang="en-US" smtClean="0"/>
              <a:t>12/19/2010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0B63A-D785-46CE-ACDA-E768BBC31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39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07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61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0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6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0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6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2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2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3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5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3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dhananjaykumar.net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dhananjaykuma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718423"/>
            <a:ext cx="815339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Introducing WCF </a:t>
            </a:r>
            <a:endParaRPr lang="en-US" sz="72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DATA SERVICE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4"/>
              </a:rPr>
              <a:t>http://dhananjaykumar.net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58552" y="31786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DEBUGMODE_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2" name="Picture 2" descr="C:\Users\dhananjay\Desktop\twitter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32162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51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Agenda 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75996264"/>
              </p:ext>
            </p:extLst>
          </p:nvPr>
        </p:nvGraphicFramePr>
        <p:xfrm>
          <a:off x="470262" y="1645918"/>
          <a:ext cx="8351523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473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36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What is </a:t>
            </a:r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 ?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882634689"/>
              </p:ext>
            </p:extLst>
          </p:nvPr>
        </p:nvGraphicFramePr>
        <p:xfrm>
          <a:off x="470262" y="2133600"/>
          <a:ext cx="8351523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304800" y="1271821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REST == Representational State Transfer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61599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92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Data Service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77182425"/>
              </p:ext>
            </p:extLst>
          </p:nvPr>
        </p:nvGraphicFramePr>
        <p:xfrm>
          <a:off x="152400" y="977616"/>
          <a:ext cx="8763000" cy="5804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5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Data Service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072801003"/>
              </p:ext>
            </p:extLst>
          </p:nvPr>
        </p:nvGraphicFramePr>
        <p:xfrm>
          <a:off x="152400" y="977616"/>
          <a:ext cx="8763000" cy="5804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868" y="3302850"/>
            <a:ext cx="1553332" cy="113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55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77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ODATA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821123729"/>
              </p:ext>
            </p:extLst>
          </p:nvPr>
        </p:nvGraphicFramePr>
        <p:xfrm>
          <a:off x="457200" y="1095184"/>
          <a:ext cx="8534400" cy="5346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5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ODATA Consumer and Producer </a:t>
            </a:r>
            <a:endParaRPr lang="en-US" sz="4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92588077"/>
              </p:ext>
            </p:extLst>
          </p:nvPr>
        </p:nvGraphicFramePr>
        <p:xfrm>
          <a:off x="76200" y="977616"/>
          <a:ext cx="8915400" cy="572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1727272" y="2144611"/>
            <a:ext cx="226695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>
                <a:effectLst/>
                <a:ea typeface="Calibri"/>
                <a:cs typeface="Times New Roman"/>
              </a:rPr>
              <a:t>PRODUCER</a:t>
            </a:r>
            <a:endParaRPr lang="en-US" sz="1100" b="1" dirty="0">
              <a:effectLst/>
              <a:ea typeface="Calibri"/>
              <a:cs typeface="Times New Roman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53981" y="2140255"/>
            <a:ext cx="226695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 smtClean="0">
                <a:effectLst/>
                <a:ea typeface="Calibri"/>
                <a:cs typeface="Times New Roman"/>
              </a:rPr>
              <a:t>CONSUMER</a:t>
            </a:r>
            <a:endParaRPr lang="en-US" sz="1100" b="1" dirty="0">
              <a:effectLst/>
              <a:ea typeface="Calibri"/>
              <a:cs typeface="Times New Roman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916" y="15240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95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WCF Data Service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367907546"/>
              </p:ext>
            </p:extLst>
          </p:nvPr>
        </p:nvGraphicFramePr>
        <p:xfrm>
          <a:off x="685800" y="977616"/>
          <a:ext cx="8077200" cy="565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83263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755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HTTP Verbs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62329560"/>
              </p:ext>
            </p:extLst>
          </p:nvPr>
        </p:nvGraphicFramePr>
        <p:xfrm>
          <a:off x="228600" y="12192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8238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06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Message format 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47888925"/>
              </p:ext>
            </p:extLst>
          </p:nvPr>
        </p:nvGraphicFramePr>
        <p:xfrm>
          <a:off x="228600" y="1219200"/>
          <a:ext cx="4953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40801240"/>
              </p:ext>
            </p:extLst>
          </p:nvPr>
        </p:nvGraphicFramePr>
        <p:xfrm>
          <a:off x="5486400" y="1600200"/>
          <a:ext cx="3276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70385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4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Data Model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70385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8915740"/>
              </p:ext>
            </p:extLst>
          </p:nvPr>
        </p:nvGraphicFramePr>
        <p:xfrm>
          <a:off x="685800" y="1905000"/>
          <a:ext cx="80772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994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Flow diagram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8310"/>
            <a:ext cx="7848600" cy="525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99353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41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DEMO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600200"/>
            <a:ext cx="8686801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61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URI </a:t>
            </a:r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options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118" t="19641" r="32551" b="25523"/>
          <a:stretch>
            <a:fillRect/>
          </a:stretch>
        </p:blipFill>
        <p:spPr bwMode="auto">
          <a:xfrm>
            <a:off x="457200" y="1808612"/>
            <a:ext cx="8534400" cy="48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65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Create Record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1905000"/>
            <a:ext cx="807720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context = 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>
                <a:solidFill>
                  <a:srgbClr val="2B91AF"/>
                </a:solidFill>
                <a:latin typeface="Consolas"/>
              </a:rPr>
              <a:t>Uri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A31515"/>
                </a:solidFill>
                <a:latin typeface="Consolas"/>
              </a:rPr>
              <a:t>"http://localhost:7003/WcfDataService1.svc/"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endParaRPr lang="en-US" sz="1050" dirty="0" smtClean="0">
              <a:solidFill>
                <a:srgbClr val="2B91AF"/>
              </a:solidFill>
              <a:latin typeface="Consolas"/>
            </a:endParaRPr>
          </a:p>
          <a:p>
            <a:r>
              <a:rPr lang="en-US" dirty="0" smtClean="0">
                <a:solidFill>
                  <a:srgbClr val="2B91AF"/>
                </a:solidFill>
                <a:latin typeface="Consolas"/>
              </a:rPr>
              <a:t>Blogger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blog =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srgbClr val="2B91AF"/>
                </a:solidFill>
                <a:latin typeface="Consolas"/>
              </a:rPr>
              <a:t>Blogger</a:t>
            </a:r>
            <a:endParaRPr lang="en-US" dirty="0" smtClean="0">
              <a:solidFill>
                <a:prstClr val="black"/>
              </a:solidFill>
              <a:latin typeface="Consolas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Consolas"/>
              </a:rPr>
              <a:t>                           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       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SpeakerId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99,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       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SpeakerBlog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"null"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       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SpeakerName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/>
              </a:rPr>
              <a:t>Mr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 Bill 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,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       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SpeakerTechnology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"Microsoft"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             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};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context.AddObject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"Bloggers"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, blog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context.SaveChanges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54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Retrieve Record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1905000"/>
            <a:ext cx="8077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context = 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>
                <a:solidFill>
                  <a:srgbClr val="2B91AF"/>
                </a:solidFill>
                <a:latin typeface="Consolas"/>
              </a:rPr>
              <a:t>Uri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A31515"/>
                </a:solidFill>
                <a:latin typeface="Consolas"/>
              </a:rPr>
              <a:t>"http://localhost:7003/WcfDataService1.svc</a:t>
            </a:r>
            <a:r>
              <a:rPr lang="en-US" sz="1050" dirty="0" smtClean="0">
                <a:solidFill>
                  <a:srgbClr val="A31515"/>
                </a:solidFill>
                <a:latin typeface="Consolas"/>
              </a:rPr>
              <a:t>/"</a:t>
            </a:r>
            <a:r>
              <a:rPr lang="en-US" sz="1050" dirty="0" smtClean="0">
                <a:solidFill>
                  <a:prstClr val="black"/>
                </a:solidFill>
                <a:latin typeface="Consolas"/>
              </a:rPr>
              <a:t>));</a:t>
            </a:r>
          </a:p>
          <a:p>
            <a:endParaRPr lang="en-US" sz="1050" dirty="0">
              <a:solidFill>
                <a:prstClr val="black"/>
              </a:solidFill>
              <a:latin typeface="Consolas"/>
            </a:endParaRPr>
          </a:p>
          <a:p>
            <a:r>
              <a:rPr lang="en-US" sz="1050" dirty="0" err="1">
                <a:solidFill>
                  <a:srgbClr val="2B91AF"/>
                </a:solidFill>
                <a:latin typeface="Consolas"/>
              </a:rPr>
              <a:t>SpeakersEntities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entities = 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 err="1">
                <a:solidFill>
                  <a:srgbClr val="2B91AF"/>
                </a:solidFill>
                <a:latin typeface="Consolas"/>
              </a:rPr>
              <a:t>SpeakersEntities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>
                <a:solidFill>
                  <a:srgbClr val="2B91AF"/>
                </a:solidFill>
                <a:latin typeface="Consolas"/>
              </a:rPr>
              <a:t>Uri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A31515"/>
                </a:solidFill>
                <a:latin typeface="Consolas"/>
              </a:rPr>
              <a:t>"http://localhost:7003/WcfDataService1.svc/"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endParaRPr lang="en-US" sz="1050" dirty="0" smtClean="0">
              <a:solidFill>
                <a:srgbClr val="2B91AF"/>
              </a:solidFill>
              <a:latin typeface="Consolas"/>
            </a:endParaRPr>
          </a:p>
          <a:p>
            <a:endParaRPr lang="en-US" dirty="0" smtClean="0">
              <a:solidFill>
                <a:srgbClr val="2B91AF"/>
              </a:solidFill>
              <a:latin typeface="Consolas"/>
            </a:endParaRPr>
          </a:p>
          <a:p>
            <a:r>
              <a:rPr lang="en-US" dirty="0">
                <a:latin typeface="Consolas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var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result =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r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in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entities.Bloggers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r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sv-SE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sv-SE" dirty="0">
                <a:solidFill>
                  <a:srgbClr val="0000FF"/>
                </a:solidFill>
                <a:latin typeface="Consolas"/>
              </a:rPr>
              <a:t>foreach</a:t>
            </a:r>
            <a:r>
              <a:rPr lang="sv-SE" dirty="0">
                <a:solidFill>
                  <a:prstClr val="black"/>
                </a:solidFill>
                <a:latin typeface="Consolas"/>
              </a:rPr>
              <a:t> (</a:t>
            </a:r>
            <a:r>
              <a:rPr lang="sv-SE" dirty="0">
                <a:solidFill>
                  <a:srgbClr val="0000FF"/>
                </a:solidFill>
                <a:latin typeface="Consolas"/>
              </a:rPr>
              <a:t>var</a:t>
            </a:r>
            <a:r>
              <a:rPr lang="sv-SE" dirty="0">
                <a:solidFill>
                  <a:prstClr val="black"/>
                </a:solidFill>
                <a:latin typeface="Consolas"/>
              </a:rPr>
              <a:t> r </a:t>
            </a:r>
            <a:r>
              <a:rPr lang="sv-SE" dirty="0">
                <a:solidFill>
                  <a:srgbClr val="0000FF"/>
                </a:solidFill>
                <a:latin typeface="Consolas"/>
              </a:rPr>
              <a:t>in</a:t>
            </a:r>
            <a:r>
              <a:rPr lang="sv-SE" dirty="0">
                <a:solidFill>
                  <a:prstClr val="black"/>
                </a:solidFill>
                <a:latin typeface="Consolas"/>
              </a:rPr>
              <a:t> result)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{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  </a:t>
            </a:r>
            <a:r>
              <a:rPr lang="en-US" dirty="0" err="1" smtClean="0">
                <a:solidFill>
                  <a:srgbClr val="2B91AF"/>
                </a:solidFill>
                <a:latin typeface="Consolas"/>
              </a:rPr>
              <a:t>Console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.WriteLine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r.SpeakerName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+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		      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r.SpeakerTechnology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24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Update Record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1905000"/>
            <a:ext cx="8077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context = 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>
                <a:solidFill>
                  <a:srgbClr val="2B91AF"/>
                </a:solidFill>
                <a:latin typeface="Consolas"/>
              </a:rPr>
              <a:t>Uri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A31515"/>
                </a:solidFill>
                <a:latin typeface="Consolas"/>
              </a:rPr>
              <a:t>"http://localhost:7003/WcfDataService1.svc</a:t>
            </a:r>
            <a:r>
              <a:rPr lang="en-US" sz="1050" dirty="0" smtClean="0">
                <a:solidFill>
                  <a:srgbClr val="A31515"/>
                </a:solidFill>
                <a:latin typeface="Consolas"/>
              </a:rPr>
              <a:t>/"</a:t>
            </a:r>
            <a:r>
              <a:rPr lang="en-US" sz="1050" dirty="0" smtClean="0">
                <a:solidFill>
                  <a:prstClr val="black"/>
                </a:solidFill>
                <a:latin typeface="Consolas"/>
              </a:rPr>
              <a:t>));</a:t>
            </a:r>
          </a:p>
          <a:p>
            <a:endParaRPr lang="en-US" sz="1050" dirty="0">
              <a:solidFill>
                <a:prstClr val="black"/>
              </a:solidFill>
              <a:latin typeface="Consolas"/>
            </a:endParaRPr>
          </a:p>
          <a:p>
            <a:r>
              <a:rPr lang="en-US" sz="1050" dirty="0" err="1">
                <a:solidFill>
                  <a:srgbClr val="2B91AF"/>
                </a:solidFill>
                <a:latin typeface="Consolas"/>
              </a:rPr>
              <a:t>SpeakersEntities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entities = 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 err="1">
                <a:solidFill>
                  <a:srgbClr val="2B91AF"/>
                </a:solidFill>
                <a:latin typeface="Consolas"/>
              </a:rPr>
              <a:t>SpeakersEntities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>
                <a:solidFill>
                  <a:srgbClr val="2B91AF"/>
                </a:solidFill>
                <a:latin typeface="Consolas"/>
              </a:rPr>
              <a:t>Uri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A31515"/>
                </a:solidFill>
                <a:latin typeface="Consolas"/>
              </a:rPr>
              <a:t>"http://localhost:7003/WcfDataService1.svc/"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endParaRPr lang="en-US" sz="1050" dirty="0" smtClean="0">
              <a:solidFill>
                <a:srgbClr val="2B91AF"/>
              </a:solidFill>
              <a:latin typeface="Consolas"/>
            </a:endParaRPr>
          </a:p>
          <a:p>
            <a:endParaRPr lang="en-US" dirty="0" smtClean="0">
              <a:solidFill>
                <a:srgbClr val="2B91AF"/>
              </a:solidFill>
              <a:latin typeface="Consolas"/>
            </a:endParaRPr>
          </a:p>
          <a:p>
            <a:r>
              <a:rPr lang="en-US" dirty="0" smtClean="0">
                <a:solidFill>
                  <a:srgbClr val="2B91AF"/>
                </a:solidFill>
                <a:latin typeface="Consolas"/>
              </a:rPr>
              <a:t>Blogger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blogtoUpdate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(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r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in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entities.Bloggers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   				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r.SpeakerId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== 9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				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).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FirstOrDefault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blogtoUpdate.SpeakerTechnology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"C Sharp </a:t>
            </a:r>
            <a:r>
              <a:rPr lang="en-US" dirty="0" smtClean="0">
                <a:solidFill>
                  <a:srgbClr val="A31515"/>
                </a:solidFill>
                <a:latin typeface="Consolas"/>
              </a:rPr>
              <a:t>"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context.AttachTo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"Bloggers"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blogtoUpdate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context.UpdateObject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blogtoUpdate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context.SaveChanges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7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Delete Record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1905000"/>
            <a:ext cx="8077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context = 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 err="1">
                <a:solidFill>
                  <a:srgbClr val="2B91AF"/>
                </a:solidFill>
                <a:latin typeface="Consolas"/>
              </a:rPr>
              <a:t>DataServiceContext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>
                <a:solidFill>
                  <a:srgbClr val="2B91AF"/>
                </a:solidFill>
                <a:latin typeface="Consolas"/>
              </a:rPr>
              <a:t>Uri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A31515"/>
                </a:solidFill>
                <a:latin typeface="Consolas"/>
              </a:rPr>
              <a:t>"http://localhost:7003/WcfDataService1.svc</a:t>
            </a:r>
            <a:r>
              <a:rPr lang="en-US" sz="1050" dirty="0" smtClean="0">
                <a:solidFill>
                  <a:srgbClr val="A31515"/>
                </a:solidFill>
                <a:latin typeface="Consolas"/>
              </a:rPr>
              <a:t>/"</a:t>
            </a:r>
            <a:r>
              <a:rPr lang="en-US" sz="1050" dirty="0" smtClean="0">
                <a:solidFill>
                  <a:prstClr val="black"/>
                </a:solidFill>
                <a:latin typeface="Consolas"/>
              </a:rPr>
              <a:t>));</a:t>
            </a:r>
          </a:p>
          <a:p>
            <a:endParaRPr lang="en-US" sz="1050" dirty="0">
              <a:solidFill>
                <a:prstClr val="black"/>
              </a:solidFill>
              <a:latin typeface="Consolas"/>
            </a:endParaRPr>
          </a:p>
          <a:p>
            <a:r>
              <a:rPr lang="en-US" sz="1050" dirty="0" err="1">
                <a:solidFill>
                  <a:srgbClr val="2B91AF"/>
                </a:solidFill>
                <a:latin typeface="Consolas"/>
              </a:rPr>
              <a:t>SpeakersEntities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entities = 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 err="1">
                <a:solidFill>
                  <a:srgbClr val="2B91AF"/>
                </a:solidFill>
                <a:latin typeface="Consolas"/>
              </a:rPr>
              <a:t>SpeakersEntities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50" dirty="0">
                <a:solidFill>
                  <a:srgbClr val="2B91AF"/>
                </a:solidFill>
                <a:latin typeface="Consolas"/>
              </a:rPr>
              <a:t>Uri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50" dirty="0">
                <a:solidFill>
                  <a:srgbClr val="A31515"/>
                </a:solidFill>
                <a:latin typeface="Consolas"/>
              </a:rPr>
              <a:t>"http://localhost:7003/WcfDataService1.svc/"</a:t>
            </a:r>
            <a:r>
              <a:rPr lang="en-US" sz="105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endParaRPr lang="en-US" sz="1050" dirty="0" smtClean="0">
              <a:solidFill>
                <a:srgbClr val="2B91AF"/>
              </a:solidFill>
              <a:latin typeface="Consolas"/>
            </a:endParaRPr>
          </a:p>
          <a:p>
            <a:endParaRPr lang="en-US" dirty="0" smtClean="0">
              <a:solidFill>
                <a:srgbClr val="2B91AF"/>
              </a:solidFill>
              <a:latin typeface="Consolas"/>
            </a:endParaRPr>
          </a:p>
          <a:p>
            <a:r>
              <a:rPr lang="en-US" dirty="0">
                <a:latin typeface="Consolas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/>
              </a:rPr>
              <a:t>Blogger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blogtoUpdate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(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r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in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entities.Bloggers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endParaRPr lang="en-US" dirty="0" smtClean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	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		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r.SpeakerId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== 99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			   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).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FirstOrDefault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        </a:t>
            </a: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context.AttachTo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"Bloggers"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blogtoUpdate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context.DeleteObject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blogtoUpdate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</a:p>
          <a:p>
            <a:endParaRPr lang="en-US" dirty="0">
              <a:solidFill>
                <a:prstClr val="black"/>
              </a:solidFill>
              <a:latin typeface="Consolas"/>
            </a:endParaRPr>
          </a:p>
          <a:p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context.SaveChanges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7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Data Service </a:t>
            </a:r>
            <a:endParaRPr lang="en-US" sz="4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7" name="Content Placeholder 4" descr="ado_net_architecture[5]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295400"/>
            <a:ext cx="6400799" cy="4876800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4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With W7Phone</a:t>
            </a:r>
            <a:endParaRPr lang="en-US" sz="4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1371600"/>
            <a:ext cx="2702809" cy="5276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36685072"/>
              </p:ext>
            </p:extLst>
          </p:nvPr>
        </p:nvGraphicFramePr>
        <p:xfrm>
          <a:off x="3352800" y="1524000"/>
          <a:ext cx="5562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51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529800"/>
            <a:ext cx="8153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Q &amp; A 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4"/>
              </a:rPr>
              <a:t>http://dhananjaykumar.net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58552" y="31786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DEBUGMODE_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2" name="Picture 2" descr="C:\Users\dhananjay\Desktop\twitter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32162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94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1627</TotalTime>
  <Words>655</Words>
  <Application>Microsoft Office PowerPoint</Application>
  <PresentationFormat>On-screen Show (4:3)</PresentationFormat>
  <Paragraphs>176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U18949</dc:creator>
  <cp:lastModifiedBy>dhananjay</cp:lastModifiedBy>
  <cp:revision>63</cp:revision>
  <dcterms:created xsi:type="dcterms:W3CDTF">2010-07-18T06:07:14Z</dcterms:created>
  <dcterms:modified xsi:type="dcterms:W3CDTF">2010-12-19T02:14:32Z</dcterms:modified>
</cp:coreProperties>
</file>