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89" r:id="rId4"/>
    <p:sldId id="271" r:id="rId5"/>
    <p:sldId id="275" r:id="rId6"/>
    <p:sldId id="284" r:id="rId7"/>
    <p:sldId id="282" r:id="rId8"/>
    <p:sldId id="283" r:id="rId9"/>
    <p:sldId id="288" r:id="rId10"/>
    <p:sldId id="267" r:id="rId11"/>
    <p:sldId id="262" r:id="rId12"/>
    <p:sldId id="277" r:id="rId13"/>
    <p:sldId id="278" r:id="rId14"/>
    <p:sldId id="279" r:id="rId15"/>
    <p:sldId id="280" r:id="rId16"/>
    <p:sldId id="266" r:id="rId17"/>
    <p:sldId id="281" r:id="rId18"/>
    <p:sldId id="285" r:id="rId19"/>
    <p:sldId id="286" r:id="rId20"/>
    <p:sldId id="287" r:id="rId21"/>
    <p:sldId id="276" r:id="rId22"/>
    <p:sldId id="290" r:id="rId23"/>
    <p:sldId id="270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59D153-D888-4C4C-9D0F-D840AA83C9BA}" type="doc">
      <dgm:prSet loTypeId="urn:microsoft.com/office/officeart/2005/8/layout/vList2" loCatId="list" qsTypeId="urn:microsoft.com/office/officeart/2005/8/quickstyle/3d1" qsCatId="3D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0DC96367-AB12-4306-82E3-CA18C8F8F06D}">
      <dgm:prSet/>
      <dgm:spPr/>
      <dgm:t>
        <a:bodyPr/>
        <a:lstStyle/>
        <a:p>
          <a:pPr rtl="0"/>
          <a:r>
            <a:rPr lang="en-US" dirty="0" smtClean="0"/>
            <a:t>Windows Azure table CRUD operation is REST based</a:t>
          </a:r>
          <a:endParaRPr lang="en-US" dirty="0"/>
        </a:p>
      </dgm:t>
    </dgm:pt>
    <dgm:pt modelId="{69F52D78-D8B2-4963-BE54-CF03A788F6CC}" type="parTrans" cxnId="{1D477972-72C9-45CF-AD4F-F0F6B5793FC1}">
      <dgm:prSet/>
      <dgm:spPr/>
      <dgm:t>
        <a:bodyPr/>
        <a:lstStyle/>
        <a:p>
          <a:endParaRPr lang="en-US"/>
        </a:p>
      </dgm:t>
    </dgm:pt>
    <dgm:pt modelId="{C40515BC-3091-4FA7-9049-639E5033B035}" type="sibTrans" cxnId="{1D477972-72C9-45CF-AD4F-F0F6B5793FC1}">
      <dgm:prSet/>
      <dgm:spPr/>
      <dgm:t>
        <a:bodyPr/>
        <a:lstStyle/>
        <a:p>
          <a:endParaRPr lang="en-US"/>
        </a:p>
      </dgm:t>
    </dgm:pt>
    <dgm:pt modelId="{CA58FAB2-6D43-4EBD-B821-79B6EA5B01F8}">
      <dgm:prSet/>
      <dgm:spPr/>
      <dgm:t>
        <a:bodyPr/>
        <a:lstStyle/>
        <a:p>
          <a:pPr rtl="0"/>
          <a:r>
            <a:rPr lang="en-US" dirty="0" smtClean="0"/>
            <a:t>Twitter API , BING API , Google API all are exposing their service as REST</a:t>
          </a:r>
          <a:endParaRPr lang="en-US" dirty="0"/>
        </a:p>
      </dgm:t>
    </dgm:pt>
    <dgm:pt modelId="{40AF2A28-00B2-40F8-BAE5-836B8FC47016}" type="parTrans" cxnId="{00A29E29-E16D-4920-B4D5-4CB066125D0C}">
      <dgm:prSet/>
      <dgm:spPr/>
      <dgm:t>
        <a:bodyPr/>
        <a:lstStyle/>
        <a:p>
          <a:endParaRPr lang="en-US"/>
        </a:p>
      </dgm:t>
    </dgm:pt>
    <dgm:pt modelId="{7829156F-49C8-4A93-99F6-CE32A3FB013B}" type="sibTrans" cxnId="{00A29E29-E16D-4920-B4D5-4CB066125D0C}">
      <dgm:prSet/>
      <dgm:spPr/>
      <dgm:t>
        <a:bodyPr/>
        <a:lstStyle/>
        <a:p>
          <a:endParaRPr lang="en-US"/>
        </a:p>
      </dgm:t>
    </dgm:pt>
    <dgm:pt modelId="{44C931A5-BE4D-4F0E-992F-3FAF67FF5F06}">
      <dgm:prSet/>
      <dgm:spPr/>
      <dgm:t>
        <a:bodyPr/>
        <a:lstStyle/>
        <a:p>
          <a:pPr rtl="0"/>
          <a:r>
            <a:rPr lang="en-US" dirty="0" smtClean="0"/>
            <a:t>Mostly cloud services are REST based</a:t>
          </a:r>
          <a:endParaRPr lang="en-US" dirty="0"/>
        </a:p>
      </dgm:t>
    </dgm:pt>
    <dgm:pt modelId="{337AD740-12F5-4556-8163-CECECA1C0FBF}" type="parTrans" cxnId="{9731BCA9-6115-4935-9680-3D52CD283432}">
      <dgm:prSet/>
      <dgm:spPr/>
      <dgm:t>
        <a:bodyPr/>
        <a:lstStyle/>
        <a:p>
          <a:endParaRPr lang="en-US"/>
        </a:p>
      </dgm:t>
    </dgm:pt>
    <dgm:pt modelId="{47943599-170F-4734-99A7-CD4ABE3C2035}" type="sibTrans" cxnId="{9731BCA9-6115-4935-9680-3D52CD283432}">
      <dgm:prSet/>
      <dgm:spPr/>
      <dgm:t>
        <a:bodyPr/>
        <a:lstStyle/>
        <a:p>
          <a:endParaRPr lang="en-US"/>
        </a:p>
      </dgm:t>
    </dgm:pt>
    <dgm:pt modelId="{9540F7C5-52CB-427C-827A-CD54A8DC32B5}">
      <dgm:prSet/>
      <dgm:spPr/>
      <dgm:t>
        <a:bodyPr/>
        <a:lstStyle/>
        <a:p>
          <a:pPr rtl="0"/>
          <a:r>
            <a:rPr lang="en-US" dirty="0" smtClean="0"/>
            <a:t>WCF Data service and ODATA is REST based</a:t>
          </a:r>
          <a:endParaRPr lang="en-US" dirty="0"/>
        </a:p>
      </dgm:t>
    </dgm:pt>
    <dgm:pt modelId="{C5E45A11-B773-482D-BC0D-795D62757E6C}" type="parTrans" cxnId="{E24D0433-B37D-44FF-BD10-BC3D2CB1E024}">
      <dgm:prSet/>
      <dgm:spPr/>
    </dgm:pt>
    <dgm:pt modelId="{34126D31-16D7-4447-B88A-34DD0EF166A5}" type="sibTrans" cxnId="{E24D0433-B37D-44FF-BD10-BC3D2CB1E024}">
      <dgm:prSet/>
      <dgm:spPr/>
    </dgm:pt>
    <dgm:pt modelId="{3984B455-1F18-415A-9EFF-809448D941FF}">
      <dgm:prSet/>
      <dgm:spPr/>
      <dgm:t>
        <a:bodyPr/>
        <a:lstStyle/>
        <a:p>
          <a:pPr rtl="0"/>
          <a:r>
            <a:rPr lang="en-US" dirty="0" smtClean="0"/>
            <a:t>SharePoint 2010 services are REST based </a:t>
          </a:r>
          <a:endParaRPr lang="en-US" dirty="0"/>
        </a:p>
      </dgm:t>
    </dgm:pt>
    <dgm:pt modelId="{1408086E-FEC2-4644-8FE1-23ADBF86B73A}" type="parTrans" cxnId="{2C5730E5-B6B2-44C5-B669-0A433FCAD9A5}">
      <dgm:prSet/>
      <dgm:spPr/>
    </dgm:pt>
    <dgm:pt modelId="{8674159C-F311-4A39-877B-B2B086CF9915}" type="sibTrans" cxnId="{2C5730E5-B6B2-44C5-B669-0A433FCAD9A5}">
      <dgm:prSet/>
      <dgm:spPr/>
    </dgm:pt>
    <dgm:pt modelId="{2DEA6BAC-2255-4478-BFF9-662A531A54CE}" type="pres">
      <dgm:prSet presAssocID="{2859D153-D888-4C4C-9D0F-D840AA83C9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86D46B-9CEE-4674-A66A-D5204F7968DB}" type="pres">
      <dgm:prSet presAssocID="{0DC96367-AB12-4306-82E3-CA18C8F8F06D}" presName="parentText" presStyleLbl="node1" presStyleIdx="0" presStyleCnt="5" custLinFactY="-1173" custLinFactNeighborX="-23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3C2249-CEE8-4C7E-80AB-2DCCBD92368B}" type="pres">
      <dgm:prSet presAssocID="{C40515BC-3091-4FA7-9049-639E5033B035}" presName="spacer" presStyleCnt="0"/>
      <dgm:spPr/>
    </dgm:pt>
    <dgm:pt modelId="{656BFE39-DB71-464F-9BDF-B9EA34E599FC}" type="pres">
      <dgm:prSet presAssocID="{9540F7C5-52CB-427C-827A-CD54A8DC32B5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B1D136-ACF7-44B7-9A99-8B4D3BB54A56}" type="pres">
      <dgm:prSet presAssocID="{34126D31-16D7-4447-B88A-34DD0EF166A5}" presName="spacer" presStyleCnt="0"/>
      <dgm:spPr/>
    </dgm:pt>
    <dgm:pt modelId="{DC2A3031-9AAF-4DAC-846D-4B09CFDA6EC6}" type="pres">
      <dgm:prSet presAssocID="{CA58FAB2-6D43-4EBD-B821-79B6EA5B01F8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A8FA44-CB67-4078-A77B-97361E431496}" type="pres">
      <dgm:prSet presAssocID="{7829156F-49C8-4A93-99F6-CE32A3FB013B}" presName="spacer" presStyleCnt="0"/>
      <dgm:spPr/>
    </dgm:pt>
    <dgm:pt modelId="{8317F279-6A41-443F-96A0-3C36A44655B7}" type="pres">
      <dgm:prSet presAssocID="{44C931A5-BE4D-4F0E-992F-3FAF67FF5F06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07FFBA-7372-4F24-9DBC-F5976F6FEDA1}" type="pres">
      <dgm:prSet presAssocID="{47943599-170F-4734-99A7-CD4ABE3C2035}" presName="spacer" presStyleCnt="0"/>
      <dgm:spPr/>
    </dgm:pt>
    <dgm:pt modelId="{3FAA7235-C9FC-4D6B-AEC0-B3F1A2B1CE2C}" type="pres">
      <dgm:prSet presAssocID="{3984B455-1F18-415A-9EFF-809448D941FF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C5730E5-B6B2-44C5-B669-0A433FCAD9A5}" srcId="{2859D153-D888-4C4C-9D0F-D840AA83C9BA}" destId="{3984B455-1F18-415A-9EFF-809448D941FF}" srcOrd="4" destOrd="0" parTransId="{1408086E-FEC2-4644-8FE1-23ADBF86B73A}" sibTransId="{8674159C-F311-4A39-877B-B2B086CF9915}"/>
    <dgm:cxn modelId="{E24D0433-B37D-44FF-BD10-BC3D2CB1E024}" srcId="{2859D153-D888-4C4C-9D0F-D840AA83C9BA}" destId="{9540F7C5-52CB-427C-827A-CD54A8DC32B5}" srcOrd="1" destOrd="0" parTransId="{C5E45A11-B773-482D-BC0D-795D62757E6C}" sibTransId="{34126D31-16D7-4447-B88A-34DD0EF166A5}"/>
    <dgm:cxn modelId="{309453DF-A6AE-4C73-9C56-E03AF074E7C7}" type="presOf" srcId="{CA58FAB2-6D43-4EBD-B821-79B6EA5B01F8}" destId="{DC2A3031-9AAF-4DAC-846D-4B09CFDA6EC6}" srcOrd="0" destOrd="0" presId="urn:microsoft.com/office/officeart/2005/8/layout/vList2"/>
    <dgm:cxn modelId="{1D477972-72C9-45CF-AD4F-F0F6B5793FC1}" srcId="{2859D153-D888-4C4C-9D0F-D840AA83C9BA}" destId="{0DC96367-AB12-4306-82E3-CA18C8F8F06D}" srcOrd="0" destOrd="0" parTransId="{69F52D78-D8B2-4963-BE54-CF03A788F6CC}" sibTransId="{C40515BC-3091-4FA7-9049-639E5033B035}"/>
    <dgm:cxn modelId="{49A5AE77-496B-4675-B272-409CC1122EF6}" type="presOf" srcId="{2859D153-D888-4C4C-9D0F-D840AA83C9BA}" destId="{2DEA6BAC-2255-4478-BFF9-662A531A54CE}" srcOrd="0" destOrd="0" presId="urn:microsoft.com/office/officeart/2005/8/layout/vList2"/>
    <dgm:cxn modelId="{9731BCA9-6115-4935-9680-3D52CD283432}" srcId="{2859D153-D888-4C4C-9D0F-D840AA83C9BA}" destId="{44C931A5-BE4D-4F0E-992F-3FAF67FF5F06}" srcOrd="3" destOrd="0" parTransId="{337AD740-12F5-4556-8163-CECECA1C0FBF}" sibTransId="{47943599-170F-4734-99A7-CD4ABE3C2035}"/>
    <dgm:cxn modelId="{00A29E29-E16D-4920-B4D5-4CB066125D0C}" srcId="{2859D153-D888-4C4C-9D0F-D840AA83C9BA}" destId="{CA58FAB2-6D43-4EBD-B821-79B6EA5B01F8}" srcOrd="2" destOrd="0" parTransId="{40AF2A28-00B2-40F8-BAE5-836B8FC47016}" sibTransId="{7829156F-49C8-4A93-99F6-CE32A3FB013B}"/>
    <dgm:cxn modelId="{A1CE53BB-ED49-4225-BC5F-25C3DE648886}" type="presOf" srcId="{9540F7C5-52CB-427C-827A-CD54A8DC32B5}" destId="{656BFE39-DB71-464F-9BDF-B9EA34E599FC}" srcOrd="0" destOrd="0" presId="urn:microsoft.com/office/officeart/2005/8/layout/vList2"/>
    <dgm:cxn modelId="{0AD451F4-138A-48C7-9041-18DC9E0FF03E}" type="presOf" srcId="{3984B455-1F18-415A-9EFF-809448D941FF}" destId="{3FAA7235-C9FC-4D6B-AEC0-B3F1A2B1CE2C}" srcOrd="0" destOrd="0" presId="urn:microsoft.com/office/officeart/2005/8/layout/vList2"/>
    <dgm:cxn modelId="{14FF1D5C-BD06-426E-A398-A38476EBF8D8}" type="presOf" srcId="{0DC96367-AB12-4306-82E3-CA18C8F8F06D}" destId="{C186D46B-9CEE-4674-A66A-D5204F7968DB}" srcOrd="0" destOrd="0" presId="urn:microsoft.com/office/officeart/2005/8/layout/vList2"/>
    <dgm:cxn modelId="{1448FDC6-C517-4982-B14A-7441EEE9727B}" type="presOf" srcId="{44C931A5-BE4D-4F0E-992F-3FAF67FF5F06}" destId="{8317F279-6A41-443F-96A0-3C36A44655B7}" srcOrd="0" destOrd="0" presId="urn:microsoft.com/office/officeart/2005/8/layout/vList2"/>
    <dgm:cxn modelId="{BD8B60BD-03E8-4257-81A3-20CDC5839262}" type="presParOf" srcId="{2DEA6BAC-2255-4478-BFF9-662A531A54CE}" destId="{C186D46B-9CEE-4674-A66A-D5204F7968DB}" srcOrd="0" destOrd="0" presId="urn:microsoft.com/office/officeart/2005/8/layout/vList2"/>
    <dgm:cxn modelId="{E38DCDED-CC82-4D29-9685-50B3A24F355D}" type="presParOf" srcId="{2DEA6BAC-2255-4478-BFF9-662A531A54CE}" destId="{593C2249-CEE8-4C7E-80AB-2DCCBD92368B}" srcOrd="1" destOrd="0" presId="urn:microsoft.com/office/officeart/2005/8/layout/vList2"/>
    <dgm:cxn modelId="{E4048643-952A-45E1-8915-11D2B47DBDC5}" type="presParOf" srcId="{2DEA6BAC-2255-4478-BFF9-662A531A54CE}" destId="{656BFE39-DB71-464F-9BDF-B9EA34E599FC}" srcOrd="2" destOrd="0" presId="urn:microsoft.com/office/officeart/2005/8/layout/vList2"/>
    <dgm:cxn modelId="{D37E871C-7A53-4699-BD69-7D8448F3442B}" type="presParOf" srcId="{2DEA6BAC-2255-4478-BFF9-662A531A54CE}" destId="{03B1D136-ACF7-44B7-9A99-8B4D3BB54A56}" srcOrd="3" destOrd="0" presId="urn:microsoft.com/office/officeart/2005/8/layout/vList2"/>
    <dgm:cxn modelId="{4565A7A9-489E-4821-80A6-245340636C58}" type="presParOf" srcId="{2DEA6BAC-2255-4478-BFF9-662A531A54CE}" destId="{DC2A3031-9AAF-4DAC-846D-4B09CFDA6EC6}" srcOrd="4" destOrd="0" presId="urn:microsoft.com/office/officeart/2005/8/layout/vList2"/>
    <dgm:cxn modelId="{426BDF68-43CE-466E-968C-BAC1F340807C}" type="presParOf" srcId="{2DEA6BAC-2255-4478-BFF9-662A531A54CE}" destId="{D3A8FA44-CB67-4078-A77B-97361E431496}" srcOrd="5" destOrd="0" presId="urn:microsoft.com/office/officeart/2005/8/layout/vList2"/>
    <dgm:cxn modelId="{C8D98009-3318-45D1-918D-D366969DD872}" type="presParOf" srcId="{2DEA6BAC-2255-4478-BFF9-662A531A54CE}" destId="{8317F279-6A41-443F-96A0-3C36A44655B7}" srcOrd="6" destOrd="0" presId="urn:microsoft.com/office/officeart/2005/8/layout/vList2"/>
    <dgm:cxn modelId="{A56A2264-61EC-450E-9DB3-C1F5B020B938}" type="presParOf" srcId="{2DEA6BAC-2255-4478-BFF9-662A531A54CE}" destId="{CC07FFBA-7372-4F24-9DBC-F5976F6FEDA1}" srcOrd="7" destOrd="0" presId="urn:microsoft.com/office/officeart/2005/8/layout/vList2"/>
    <dgm:cxn modelId="{9D287615-51AA-4E15-942B-91D72C5AC1DD}" type="presParOf" srcId="{2DEA6BAC-2255-4478-BFF9-662A531A54CE}" destId="{3FAA7235-C9FC-4D6B-AEC0-B3F1A2B1CE2C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859D153-D888-4C4C-9D0F-D840AA83C9BA}" type="doc">
      <dgm:prSet loTypeId="urn:microsoft.com/office/officeart/2005/8/layout/vList2" loCatId="list" qsTypeId="urn:microsoft.com/office/officeart/2005/8/quickstyle/3d1" qsCatId="3D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0DC96367-AB12-4306-82E3-CA18C8F8F06D}">
      <dgm:prSet/>
      <dgm:spPr/>
      <dgm:t>
        <a:bodyPr/>
        <a:lstStyle/>
        <a:p>
          <a:pPr rtl="0"/>
          <a:r>
            <a:rPr lang="en-US" b="0" i="0" baseline="0" dirty="0" smtClean="0"/>
            <a:t>REST is a architecture style not standard  to design and create Service </a:t>
          </a:r>
          <a:endParaRPr lang="en-US" dirty="0"/>
        </a:p>
      </dgm:t>
    </dgm:pt>
    <dgm:pt modelId="{69F52D78-D8B2-4963-BE54-CF03A788F6CC}" type="parTrans" cxnId="{1D477972-72C9-45CF-AD4F-F0F6B5793FC1}">
      <dgm:prSet/>
      <dgm:spPr/>
      <dgm:t>
        <a:bodyPr/>
        <a:lstStyle/>
        <a:p>
          <a:endParaRPr lang="en-US"/>
        </a:p>
      </dgm:t>
    </dgm:pt>
    <dgm:pt modelId="{C40515BC-3091-4FA7-9049-639E5033B035}" type="sibTrans" cxnId="{1D477972-72C9-45CF-AD4F-F0F6B5793FC1}">
      <dgm:prSet/>
      <dgm:spPr/>
      <dgm:t>
        <a:bodyPr/>
        <a:lstStyle/>
        <a:p>
          <a:endParaRPr lang="en-US"/>
        </a:p>
      </dgm:t>
    </dgm:pt>
    <dgm:pt modelId="{FB651C4B-DE50-415E-A8D4-470E745C6EC1}">
      <dgm:prSet/>
      <dgm:spPr/>
      <dgm:t>
        <a:bodyPr/>
        <a:lstStyle/>
        <a:p>
          <a:pPr rtl="0"/>
          <a:r>
            <a:rPr lang="en-US" dirty="0" smtClean="0"/>
            <a:t>REST is the Service on the Web </a:t>
          </a:r>
          <a:endParaRPr lang="en-US" dirty="0"/>
        </a:p>
      </dgm:t>
    </dgm:pt>
    <dgm:pt modelId="{CC203227-715F-4861-BD62-76A25932C798}" type="parTrans" cxnId="{E45BF6B2-0A52-49EB-9660-1FDD394D0E07}">
      <dgm:prSet/>
      <dgm:spPr/>
      <dgm:t>
        <a:bodyPr/>
        <a:lstStyle/>
        <a:p>
          <a:endParaRPr lang="en-US"/>
        </a:p>
      </dgm:t>
    </dgm:pt>
    <dgm:pt modelId="{09A12CCB-64AC-423C-BF12-40E80365BCE6}" type="sibTrans" cxnId="{E45BF6B2-0A52-49EB-9660-1FDD394D0E07}">
      <dgm:prSet/>
      <dgm:spPr/>
      <dgm:t>
        <a:bodyPr/>
        <a:lstStyle/>
        <a:p>
          <a:endParaRPr lang="en-US"/>
        </a:p>
      </dgm:t>
    </dgm:pt>
    <dgm:pt modelId="{CA58FAB2-6D43-4EBD-B821-79B6EA5B01F8}">
      <dgm:prSet/>
      <dgm:spPr/>
      <dgm:t>
        <a:bodyPr/>
        <a:lstStyle/>
        <a:p>
          <a:pPr rtl="0"/>
          <a:r>
            <a:rPr lang="en-US" b="0" i="0" baseline="0" dirty="0" smtClean="0"/>
            <a:t>It uses HTTP protocol </a:t>
          </a:r>
          <a:endParaRPr lang="en-US" dirty="0"/>
        </a:p>
      </dgm:t>
    </dgm:pt>
    <dgm:pt modelId="{40AF2A28-00B2-40F8-BAE5-836B8FC47016}" type="parTrans" cxnId="{00A29E29-E16D-4920-B4D5-4CB066125D0C}">
      <dgm:prSet/>
      <dgm:spPr/>
      <dgm:t>
        <a:bodyPr/>
        <a:lstStyle/>
        <a:p>
          <a:endParaRPr lang="en-US"/>
        </a:p>
      </dgm:t>
    </dgm:pt>
    <dgm:pt modelId="{7829156F-49C8-4A93-99F6-CE32A3FB013B}" type="sibTrans" cxnId="{00A29E29-E16D-4920-B4D5-4CB066125D0C}">
      <dgm:prSet/>
      <dgm:spPr/>
      <dgm:t>
        <a:bodyPr/>
        <a:lstStyle/>
        <a:p>
          <a:endParaRPr lang="en-US"/>
        </a:p>
      </dgm:t>
    </dgm:pt>
    <dgm:pt modelId="{CA1E9D20-7D03-4A7D-809C-0B3465F9B734}">
      <dgm:prSet/>
      <dgm:spPr/>
      <dgm:t>
        <a:bodyPr/>
        <a:lstStyle/>
        <a:p>
          <a:pPr rtl="0"/>
          <a:r>
            <a:rPr lang="en-US" dirty="0" smtClean="0"/>
            <a:t>It uses URI for resource identification </a:t>
          </a:r>
          <a:endParaRPr lang="en-US" dirty="0"/>
        </a:p>
      </dgm:t>
    </dgm:pt>
    <dgm:pt modelId="{384B684B-4657-4038-8E69-9EC8D9F0428C}" type="parTrans" cxnId="{E2DEC354-C861-4E80-A356-F5C5722441C2}">
      <dgm:prSet/>
      <dgm:spPr/>
      <dgm:t>
        <a:bodyPr/>
        <a:lstStyle/>
        <a:p>
          <a:endParaRPr lang="en-US"/>
        </a:p>
      </dgm:t>
    </dgm:pt>
    <dgm:pt modelId="{3E636E7B-863D-4E40-BEEC-3E80563BCBF4}" type="sibTrans" cxnId="{E2DEC354-C861-4E80-A356-F5C5722441C2}">
      <dgm:prSet/>
      <dgm:spPr/>
      <dgm:t>
        <a:bodyPr/>
        <a:lstStyle/>
        <a:p>
          <a:endParaRPr lang="en-US"/>
        </a:p>
      </dgm:t>
    </dgm:pt>
    <dgm:pt modelId="{2DEA6BAC-2255-4478-BFF9-662A531A54CE}" type="pres">
      <dgm:prSet presAssocID="{2859D153-D888-4C4C-9D0F-D840AA83C9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86D46B-9CEE-4674-A66A-D5204F7968DB}" type="pres">
      <dgm:prSet presAssocID="{0DC96367-AB12-4306-82E3-CA18C8F8F06D}" presName="parentText" presStyleLbl="node1" presStyleIdx="0" presStyleCnt="4" custLinFactNeighborY="-8026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3C2249-CEE8-4C7E-80AB-2DCCBD92368B}" type="pres">
      <dgm:prSet presAssocID="{C40515BC-3091-4FA7-9049-639E5033B035}" presName="spacer" presStyleCnt="0"/>
      <dgm:spPr/>
    </dgm:pt>
    <dgm:pt modelId="{0B424AC1-BD9F-48AE-BA7C-C8561D248DF0}" type="pres">
      <dgm:prSet presAssocID="{FB651C4B-DE50-415E-A8D4-470E745C6EC1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74D10E-2FA3-4675-B9B7-4FD7DD5D17C8}" type="pres">
      <dgm:prSet presAssocID="{09A12CCB-64AC-423C-BF12-40E80365BCE6}" presName="spacer" presStyleCnt="0"/>
      <dgm:spPr/>
    </dgm:pt>
    <dgm:pt modelId="{DC2A3031-9AAF-4DAC-846D-4B09CFDA6EC6}" type="pres">
      <dgm:prSet presAssocID="{CA58FAB2-6D43-4EBD-B821-79B6EA5B01F8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A8FA44-CB67-4078-A77B-97361E431496}" type="pres">
      <dgm:prSet presAssocID="{7829156F-49C8-4A93-99F6-CE32A3FB013B}" presName="spacer" presStyleCnt="0"/>
      <dgm:spPr/>
    </dgm:pt>
    <dgm:pt modelId="{C91F59AD-E5A9-4E6E-A1C0-CAC4348BDB9E}" type="pres">
      <dgm:prSet presAssocID="{CA1E9D20-7D03-4A7D-809C-0B3465F9B734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B7FEFFE-A5FA-46FF-B9AE-62D0757FE8FF}" type="presOf" srcId="{2859D153-D888-4C4C-9D0F-D840AA83C9BA}" destId="{2DEA6BAC-2255-4478-BFF9-662A531A54CE}" srcOrd="0" destOrd="0" presId="urn:microsoft.com/office/officeart/2005/8/layout/vList2"/>
    <dgm:cxn modelId="{DB52AC59-0612-468D-8C23-A7E8A7445618}" type="presOf" srcId="{CA1E9D20-7D03-4A7D-809C-0B3465F9B734}" destId="{C91F59AD-E5A9-4E6E-A1C0-CAC4348BDB9E}" srcOrd="0" destOrd="0" presId="urn:microsoft.com/office/officeart/2005/8/layout/vList2"/>
    <dgm:cxn modelId="{0415A15C-0327-493E-8C1E-70576DB226E1}" type="presOf" srcId="{FB651C4B-DE50-415E-A8D4-470E745C6EC1}" destId="{0B424AC1-BD9F-48AE-BA7C-C8561D248DF0}" srcOrd="0" destOrd="0" presId="urn:microsoft.com/office/officeart/2005/8/layout/vList2"/>
    <dgm:cxn modelId="{1D477972-72C9-45CF-AD4F-F0F6B5793FC1}" srcId="{2859D153-D888-4C4C-9D0F-D840AA83C9BA}" destId="{0DC96367-AB12-4306-82E3-CA18C8F8F06D}" srcOrd="0" destOrd="0" parTransId="{69F52D78-D8B2-4963-BE54-CF03A788F6CC}" sibTransId="{C40515BC-3091-4FA7-9049-639E5033B035}"/>
    <dgm:cxn modelId="{E45BF6B2-0A52-49EB-9660-1FDD394D0E07}" srcId="{2859D153-D888-4C4C-9D0F-D840AA83C9BA}" destId="{FB651C4B-DE50-415E-A8D4-470E745C6EC1}" srcOrd="1" destOrd="0" parTransId="{CC203227-715F-4861-BD62-76A25932C798}" sibTransId="{09A12CCB-64AC-423C-BF12-40E80365BCE6}"/>
    <dgm:cxn modelId="{9720F3FA-3716-479A-99B4-BF02B4AF416F}" type="presOf" srcId="{0DC96367-AB12-4306-82E3-CA18C8F8F06D}" destId="{C186D46B-9CEE-4674-A66A-D5204F7968DB}" srcOrd="0" destOrd="0" presId="urn:microsoft.com/office/officeart/2005/8/layout/vList2"/>
    <dgm:cxn modelId="{E2DEC354-C861-4E80-A356-F5C5722441C2}" srcId="{2859D153-D888-4C4C-9D0F-D840AA83C9BA}" destId="{CA1E9D20-7D03-4A7D-809C-0B3465F9B734}" srcOrd="3" destOrd="0" parTransId="{384B684B-4657-4038-8E69-9EC8D9F0428C}" sibTransId="{3E636E7B-863D-4E40-BEEC-3E80563BCBF4}"/>
    <dgm:cxn modelId="{676256CA-768C-4EC9-9A3B-1A471CCC7259}" type="presOf" srcId="{CA58FAB2-6D43-4EBD-B821-79B6EA5B01F8}" destId="{DC2A3031-9AAF-4DAC-846D-4B09CFDA6EC6}" srcOrd="0" destOrd="0" presId="urn:microsoft.com/office/officeart/2005/8/layout/vList2"/>
    <dgm:cxn modelId="{00A29E29-E16D-4920-B4D5-4CB066125D0C}" srcId="{2859D153-D888-4C4C-9D0F-D840AA83C9BA}" destId="{CA58FAB2-6D43-4EBD-B821-79B6EA5B01F8}" srcOrd="2" destOrd="0" parTransId="{40AF2A28-00B2-40F8-BAE5-836B8FC47016}" sibTransId="{7829156F-49C8-4A93-99F6-CE32A3FB013B}"/>
    <dgm:cxn modelId="{6D2AF9DC-EE4D-4BC2-A2D5-FD4D009280DB}" type="presParOf" srcId="{2DEA6BAC-2255-4478-BFF9-662A531A54CE}" destId="{C186D46B-9CEE-4674-A66A-D5204F7968DB}" srcOrd="0" destOrd="0" presId="urn:microsoft.com/office/officeart/2005/8/layout/vList2"/>
    <dgm:cxn modelId="{CB62A38D-7E52-4E5F-9BA4-F6DD95C9FBB2}" type="presParOf" srcId="{2DEA6BAC-2255-4478-BFF9-662A531A54CE}" destId="{593C2249-CEE8-4C7E-80AB-2DCCBD92368B}" srcOrd="1" destOrd="0" presId="urn:microsoft.com/office/officeart/2005/8/layout/vList2"/>
    <dgm:cxn modelId="{17FF60FD-A455-4734-811A-BEC0671E2710}" type="presParOf" srcId="{2DEA6BAC-2255-4478-BFF9-662A531A54CE}" destId="{0B424AC1-BD9F-48AE-BA7C-C8561D248DF0}" srcOrd="2" destOrd="0" presId="urn:microsoft.com/office/officeart/2005/8/layout/vList2"/>
    <dgm:cxn modelId="{112753B7-849A-4D69-B4E3-47D14EF66431}" type="presParOf" srcId="{2DEA6BAC-2255-4478-BFF9-662A531A54CE}" destId="{7974D10E-2FA3-4675-B9B7-4FD7DD5D17C8}" srcOrd="3" destOrd="0" presId="urn:microsoft.com/office/officeart/2005/8/layout/vList2"/>
    <dgm:cxn modelId="{04B1688C-958A-485B-830E-9B076CD1E5A8}" type="presParOf" srcId="{2DEA6BAC-2255-4478-BFF9-662A531A54CE}" destId="{DC2A3031-9AAF-4DAC-846D-4B09CFDA6EC6}" srcOrd="4" destOrd="0" presId="urn:microsoft.com/office/officeart/2005/8/layout/vList2"/>
    <dgm:cxn modelId="{F66BF63B-B8D3-4506-9A9F-2A37494BF512}" type="presParOf" srcId="{2DEA6BAC-2255-4478-BFF9-662A531A54CE}" destId="{D3A8FA44-CB67-4078-A77B-97361E431496}" srcOrd="5" destOrd="0" presId="urn:microsoft.com/office/officeart/2005/8/layout/vList2"/>
    <dgm:cxn modelId="{1A95407E-3DB3-4FE7-9949-66F6692C2327}" type="presParOf" srcId="{2DEA6BAC-2255-4478-BFF9-662A531A54CE}" destId="{C91F59AD-E5A9-4E6E-A1C0-CAC4348BDB9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859D153-D888-4C4C-9D0F-D840AA83C9BA}" type="doc">
      <dgm:prSet loTypeId="urn:microsoft.com/office/officeart/2005/8/layout/vList2" loCatId="list" qsTypeId="urn:microsoft.com/office/officeart/2005/8/quickstyle/3d1" qsCatId="3D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0DC96367-AB12-4306-82E3-CA18C8F8F06D}">
      <dgm:prSet/>
      <dgm:spPr/>
      <dgm:t>
        <a:bodyPr/>
        <a:lstStyle/>
        <a:p>
          <a:pPr rtl="0"/>
          <a:r>
            <a:rPr lang="en-US" smtClean="0"/>
            <a:t>REST stands for Representation State Transfer</a:t>
          </a:r>
          <a:endParaRPr lang="en-US" dirty="0"/>
        </a:p>
      </dgm:t>
    </dgm:pt>
    <dgm:pt modelId="{69F52D78-D8B2-4963-BE54-CF03A788F6CC}" type="parTrans" cxnId="{1D477972-72C9-45CF-AD4F-F0F6B5793FC1}">
      <dgm:prSet/>
      <dgm:spPr/>
      <dgm:t>
        <a:bodyPr/>
        <a:lstStyle/>
        <a:p>
          <a:endParaRPr lang="en-US"/>
        </a:p>
      </dgm:t>
    </dgm:pt>
    <dgm:pt modelId="{C40515BC-3091-4FA7-9049-639E5033B035}" type="sibTrans" cxnId="{1D477972-72C9-45CF-AD4F-F0F6B5793FC1}">
      <dgm:prSet/>
      <dgm:spPr/>
      <dgm:t>
        <a:bodyPr/>
        <a:lstStyle/>
        <a:p>
          <a:endParaRPr lang="en-US"/>
        </a:p>
      </dgm:t>
    </dgm:pt>
    <dgm:pt modelId="{FB651C4B-DE50-415E-A8D4-470E745C6EC1}">
      <dgm:prSet/>
      <dgm:spPr/>
      <dgm:t>
        <a:bodyPr/>
        <a:lstStyle/>
        <a:p>
          <a:pPr rtl="0"/>
          <a:r>
            <a:rPr lang="en-US" smtClean="0"/>
            <a:t>REST is about accessing resources through a universal interface</a:t>
          </a:r>
          <a:endParaRPr lang="en-US" dirty="0"/>
        </a:p>
      </dgm:t>
    </dgm:pt>
    <dgm:pt modelId="{CC203227-715F-4861-BD62-76A25932C798}" type="parTrans" cxnId="{E45BF6B2-0A52-49EB-9660-1FDD394D0E07}">
      <dgm:prSet/>
      <dgm:spPr/>
      <dgm:t>
        <a:bodyPr/>
        <a:lstStyle/>
        <a:p>
          <a:endParaRPr lang="en-US"/>
        </a:p>
      </dgm:t>
    </dgm:pt>
    <dgm:pt modelId="{09A12CCB-64AC-423C-BF12-40E80365BCE6}" type="sibTrans" cxnId="{E45BF6B2-0A52-49EB-9660-1FDD394D0E07}">
      <dgm:prSet/>
      <dgm:spPr/>
      <dgm:t>
        <a:bodyPr/>
        <a:lstStyle/>
        <a:p>
          <a:endParaRPr lang="en-US"/>
        </a:p>
      </dgm:t>
    </dgm:pt>
    <dgm:pt modelId="{CA58FAB2-6D43-4EBD-B821-79B6EA5B01F8}">
      <dgm:prSet/>
      <dgm:spPr/>
      <dgm:t>
        <a:bodyPr/>
        <a:lstStyle/>
        <a:p>
          <a:pPr rtl="0"/>
          <a:r>
            <a:rPr lang="en-US" smtClean="0"/>
            <a:t>Conceived in 2000 as a doctoral dissertation by Roy Fielding (a principal author of HTTP protocol)</a:t>
          </a:r>
          <a:endParaRPr lang="en-US" dirty="0"/>
        </a:p>
      </dgm:t>
    </dgm:pt>
    <dgm:pt modelId="{40AF2A28-00B2-40F8-BAE5-836B8FC47016}" type="parTrans" cxnId="{00A29E29-E16D-4920-B4D5-4CB066125D0C}">
      <dgm:prSet/>
      <dgm:spPr/>
      <dgm:t>
        <a:bodyPr/>
        <a:lstStyle/>
        <a:p>
          <a:endParaRPr lang="en-US"/>
        </a:p>
      </dgm:t>
    </dgm:pt>
    <dgm:pt modelId="{7829156F-49C8-4A93-99F6-CE32A3FB013B}" type="sibTrans" cxnId="{00A29E29-E16D-4920-B4D5-4CB066125D0C}">
      <dgm:prSet/>
      <dgm:spPr/>
      <dgm:t>
        <a:bodyPr/>
        <a:lstStyle/>
        <a:p>
          <a:endParaRPr lang="en-US"/>
        </a:p>
      </dgm:t>
    </dgm:pt>
    <dgm:pt modelId="{CA1E9D20-7D03-4A7D-809C-0B3465F9B734}">
      <dgm:prSet/>
      <dgm:spPr/>
      <dgm:t>
        <a:bodyPr/>
        <a:lstStyle/>
        <a:p>
          <a:pPr rtl="0"/>
          <a:r>
            <a:rPr lang="en-US" dirty="0" err="1" smtClean="0"/>
            <a:t>RESTful</a:t>
          </a:r>
          <a:r>
            <a:rPr lang="en-US" dirty="0" smtClean="0"/>
            <a:t> URLs are addressable </a:t>
          </a:r>
          <a:endParaRPr lang="en-US" dirty="0"/>
        </a:p>
      </dgm:t>
    </dgm:pt>
    <dgm:pt modelId="{384B684B-4657-4038-8E69-9EC8D9F0428C}" type="parTrans" cxnId="{E2DEC354-C861-4E80-A356-F5C5722441C2}">
      <dgm:prSet/>
      <dgm:spPr/>
      <dgm:t>
        <a:bodyPr/>
        <a:lstStyle/>
        <a:p>
          <a:endParaRPr lang="en-US"/>
        </a:p>
      </dgm:t>
    </dgm:pt>
    <dgm:pt modelId="{3E636E7B-863D-4E40-BEEC-3E80563BCBF4}" type="sibTrans" cxnId="{E2DEC354-C861-4E80-A356-F5C5722441C2}">
      <dgm:prSet/>
      <dgm:spPr/>
      <dgm:t>
        <a:bodyPr/>
        <a:lstStyle/>
        <a:p>
          <a:endParaRPr lang="en-US"/>
        </a:p>
      </dgm:t>
    </dgm:pt>
    <dgm:pt modelId="{2DEA6BAC-2255-4478-BFF9-662A531A54CE}" type="pres">
      <dgm:prSet presAssocID="{2859D153-D888-4C4C-9D0F-D840AA83C9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86D46B-9CEE-4674-A66A-D5204F7968DB}" type="pres">
      <dgm:prSet presAssocID="{0DC96367-AB12-4306-82E3-CA18C8F8F06D}" presName="parentText" presStyleLbl="node1" presStyleIdx="0" presStyleCnt="4" custLinFactY="-1173" custLinFactNeighborX="-23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3C2249-CEE8-4C7E-80AB-2DCCBD92368B}" type="pres">
      <dgm:prSet presAssocID="{C40515BC-3091-4FA7-9049-639E5033B035}" presName="spacer" presStyleCnt="0"/>
      <dgm:spPr/>
    </dgm:pt>
    <dgm:pt modelId="{0B424AC1-BD9F-48AE-BA7C-C8561D248DF0}" type="pres">
      <dgm:prSet presAssocID="{FB651C4B-DE50-415E-A8D4-470E745C6EC1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74D10E-2FA3-4675-B9B7-4FD7DD5D17C8}" type="pres">
      <dgm:prSet presAssocID="{09A12CCB-64AC-423C-BF12-40E80365BCE6}" presName="spacer" presStyleCnt="0"/>
      <dgm:spPr/>
    </dgm:pt>
    <dgm:pt modelId="{DC2A3031-9AAF-4DAC-846D-4B09CFDA6EC6}" type="pres">
      <dgm:prSet presAssocID="{CA58FAB2-6D43-4EBD-B821-79B6EA5B01F8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A8FA44-CB67-4078-A77B-97361E431496}" type="pres">
      <dgm:prSet presAssocID="{7829156F-49C8-4A93-99F6-CE32A3FB013B}" presName="spacer" presStyleCnt="0"/>
      <dgm:spPr/>
    </dgm:pt>
    <dgm:pt modelId="{C91F59AD-E5A9-4E6E-A1C0-CAC4348BDB9E}" type="pres">
      <dgm:prSet presAssocID="{CA1E9D20-7D03-4A7D-809C-0B3465F9B734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D477972-72C9-45CF-AD4F-F0F6B5793FC1}" srcId="{2859D153-D888-4C4C-9D0F-D840AA83C9BA}" destId="{0DC96367-AB12-4306-82E3-CA18C8F8F06D}" srcOrd="0" destOrd="0" parTransId="{69F52D78-D8B2-4963-BE54-CF03A788F6CC}" sibTransId="{C40515BC-3091-4FA7-9049-639E5033B035}"/>
    <dgm:cxn modelId="{400E92D3-2A66-4BA8-911D-7F00EE45FDD8}" type="presOf" srcId="{CA58FAB2-6D43-4EBD-B821-79B6EA5B01F8}" destId="{DC2A3031-9AAF-4DAC-846D-4B09CFDA6EC6}" srcOrd="0" destOrd="0" presId="urn:microsoft.com/office/officeart/2005/8/layout/vList2"/>
    <dgm:cxn modelId="{E45BF6B2-0A52-49EB-9660-1FDD394D0E07}" srcId="{2859D153-D888-4C4C-9D0F-D840AA83C9BA}" destId="{FB651C4B-DE50-415E-A8D4-470E745C6EC1}" srcOrd="1" destOrd="0" parTransId="{CC203227-715F-4861-BD62-76A25932C798}" sibTransId="{09A12CCB-64AC-423C-BF12-40E80365BCE6}"/>
    <dgm:cxn modelId="{E2DEC354-C861-4E80-A356-F5C5722441C2}" srcId="{2859D153-D888-4C4C-9D0F-D840AA83C9BA}" destId="{CA1E9D20-7D03-4A7D-809C-0B3465F9B734}" srcOrd="3" destOrd="0" parTransId="{384B684B-4657-4038-8E69-9EC8D9F0428C}" sibTransId="{3E636E7B-863D-4E40-BEEC-3E80563BCBF4}"/>
    <dgm:cxn modelId="{33E34464-93EE-47FF-906E-C980C944DA28}" type="presOf" srcId="{CA1E9D20-7D03-4A7D-809C-0B3465F9B734}" destId="{C91F59AD-E5A9-4E6E-A1C0-CAC4348BDB9E}" srcOrd="0" destOrd="0" presId="urn:microsoft.com/office/officeart/2005/8/layout/vList2"/>
    <dgm:cxn modelId="{8F3B3680-62DB-49A0-B778-D5BD13026C9E}" type="presOf" srcId="{0DC96367-AB12-4306-82E3-CA18C8F8F06D}" destId="{C186D46B-9CEE-4674-A66A-D5204F7968DB}" srcOrd="0" destOrd="0" presId="urn:microsoft.com/office/officeart/2005/8/layout/vList2"/>
    <dgm:cxn modelId="{5A0DAC1D-1CD9-4EC3-AA28-6D5E28D52745}" type="presOf" srcId="{FB651C4B-DE50-415E-A8D4-470E745C6EC1}" destId="{0B424AC1-BD9F-48AE-BA7C-C8561D248DF0}" srcOrd="0" destOrd="0" presId="urn:microsoft.com/office/officeart/2005/8/layout/vList2"/>
    <dgm:cxn modelId="{D2D46F7D-16F4-4C6D-8996-0F1789FF3950}" type="presOf" srcId="{2859D153-D888-4C4C-9D0F-D840AA83C9BA}" destId="{2DEA6BAC-2255-4478-BFF9-662A531A54CE}" srcOrd="0" destOrd="0" presId="urn:microsoft.com/office/officeart/2005/8/layout/vList2"/>
    <dgm:cxn modelId="{00A29E29-E16D-4920-B4D5-4CB066125D0C}" srcId="{2859D153-D888-4C4C-9D0F-D840AA83C9BA}" destId="{CA58FAB2-6D43-4EBD-B821-79B6EA5B01F8}" srcOrd="2" destOrd="0" parTransId="{40AF2A28-00B2-40F8-BAE5-836B8FC47016}" sibTransId="{7829156F-49C8-4A93-99F6-CE32A3FB013B}"/>
    <dgm:cxn modelId="{520A2298-D34B-4930-A06A-857A6D3AF9F8}" type="presParOf" srcId="{2DEA6BAC-2255-4478-BFF9-662A531A54CE}" destId="{C186D46B-9CEE-4674-A66A-D5204F7968DB}" srcOrd="0" destOrd="0" presId="urn:microsoft.com/office/officeart/2005/8/layout/vList2"/>
    <dgm:cxn modelId="{5F0F72EA-3390-4CE9-9288-FFAB8B78876B}" type="presParOf" srcId="{2DEA6BAC-2255-4478-BFF9-662A531A54CE}" destId="{593C2249-CEE8-4C7E-80AB-2DCCBD92368B}" srcOrd="1" destOrd="0" presId="urn:microsoft.com/office/officeart/2005/8/layout/vList2"/>
    <dgm:cxn modelId="{924E35D0-BD6E-4FE1-84C4-17C4376F542D}" type="presParOf" srcId="{2DEA6BAC-2255-4478-BFF9-662A531A54CE}" destId="{0B424AC1-BD9F-48AE-BA7C-C8561D248DF0}" srcOrd="2" destOrd="0" presId="urn:microsoft.com/office/officeart/2005/8/layout/vList2"/>
    <dgm:cxn modelId="{804502E1-61B7-4DD6-B379-DCCA9F73DAD1}" type="presParOf" srcId="{2DEA6BAC-2255-4478-BFF9-662A531A54CE}" destId="{7974D10E-2FA3-4675-B9B7-4FD7DD5D17C8}" srcOrd="3" destOrd="0" presId="urn:microsoft.com/office/officeart/2005/8/layout/vList2"/>
    <dgm:cxn modelId="{8D6CDC6B-6A9B-4BE3-A17C-5599D6A9EC5F}" type="presParOf" srcId="{2DEA6BAC-2255-4478-BFF9-662A531A54CE}" destId="{DC2A3031-9AAF-4DAC-846D-4B09CFDA6EC6}" srcOrd="4" destOrd="0" presId="urn:microsoft.com/office/officeart/2005/8/layout/vList2"/>
    <dgm:cxn modelId="{04B61387-D47F-46FB-9933-44771DB42FA3}" type="presParOf" srcId="{2DEA6BAC-2255-4478-BFF9-662A531A54CE}" destId="{D3A8FA44-CB67-4078-A77B-97361E431496}" srcOrd="5" destOrd="0" presId="urn:microsoft.com/office/officeart/2005/8/layout/vList2"/>
    <dgm:cxn modelId="{4F5BBBF6-056A-480F-B5EA-E336025000C4}" type="presParOf" srcId="{2DEA6BAC-2255-4478-BFF9-662A531A54CE}" destId="{C91F59AD-E5A9-4E6E-A1C0-CAC4348BDB9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859D153-D888-4C4C-9D0F-D840AA83C9BA}" type="doc">
      <dgm:prSet loTypeId="urn:microsoft.com/office/officeart/2005/8/layout/vList2" loCatId="list" qsTypeId="urn:microsoft.com/office/officeart/2005/8/quickstyle/3d1" qsCatId="3D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0DC96367-AB12-4306-82E3-CA18C8F8F06D}">
      <dgm:prSet/>
      <dgm:spPr/>
      <dgm:t>
        <a:bodyPr/>
        <a:lstStyle/>
        <a:p>
          <a:pPr rtl="0"/>
          <a:r>
            <a:rPr lang="en-US" dirty="0" smtClean="0"/>
            <a:t>Highly scalable</a:t>
          </a:r>
          <a:endParaRPr lang="en-US" dirty="0"/>
        </a:p>
      </dgm:t>
    </dgm:pt>
    <dgm:pt modelId="{69F52D78-D8B2-4963-BE54-CF03A788F6CC}" type="parTrans" cxnId="{1D477972-72C9-45CF-AD4F-F0F6B5793FC1}">
      <dgm:prSet/>
      <dgm:spPr/>
      <dgm:t>
        <a:bodyPr/>
        <a:lstStyle/>
        <a:p>
          <a:endParaRPr lang="en-US"/>
        </a:p>
      </dgm:t>
    </dgm:pt>
    <dgm:pt modelId="{C40515BC-3091-4FA7-9049-639E5033B035}" type="sibTrans" cxnId="{1D477972-72C9-45CF-AD4F-F0F6B5793FC1}">
      <dgm:prSet/>
      <dgm:spPr/>
      <dgm:t>
        <a:bodyPr/>
        <a:lstStyle/>
        <a:p>
          <a:endParaRPr lang="en-US"/>
        </a:p>
      </dgm:t>
    </dgm:pt>
    <dgm:pt modelId="{CA1E9D20-7D03-4A7D-809C-0B3465F9B734}">
      <dgm:prSet/>
      <dgm:spPr/>
      <dgm:t>
        <a:bodyPr/>
        <a:lstStyle/>
        <a:p>
          <a:pPr rtl="0"/>
          <a:r>
            <a:rPr lang="en-US" dirty="0" smtClean="0"/>
            <a:t>Can be consumed in any type of client </a:t>
          </a:r>
          <a:endParaRPr lang="en-US" dirty="0"/>
        </a:p>
      </dgm:t>
    </dgm:pt>
    <dgm:pt modelId="{384B684B-4657-4038-8E69-9EC8D9F0428C}" type="parTrans" cxnId="{E2DEC354-C861-4E80-A356-F5C5722441C2}">
      <dgm:prSet/>
      <dgm:spPr/>
      <dgm:t>
        <a:bodyPr/>
        <a:lstStyle/>
        <a:p>
          <a:endParaRPr lang="en-US"/>
        </a:p>
      </dgm:t>
    </dgm:pt>
    <dgm:pt modelId="{3E636E7B-863D-4E40-BEEC-3E80563BCBF4}" type="sibTrans" cxnId="{E2DEC354-C861-4E80-A356-F5C5722441C2}">
      <dgm:prSet/>
      <dgm:spPr/>
      <dgm:t>
        <a:bodyPr/>
        <a:lstStyle/>
        <a:p>
          <a:endParaRPr lang="en-US"/>
        </a:p>
      </dgm:t>
    </dgm:pt>
    <dgm:pt modelId="{42077D47-B1C9-4CDC-B941-A1AE2CDFBD9F}">
      <dgm:prSet/>
      <dgm:spPr/>
      <dgm:t>
        <a:bodyPr/>
        <a:lstStyle/>
        <a:p>
          <a:pPr rtl="0"/>
          <a:r>
            <a:rPr lang="en-US" dirty="0" smtClean="0"/>
            <a:t>Using standard HTTP protocols and verbs</a:t>
          </a:r>
          <a:endParaRPr lang="en-US" dirty="0"/>
        </a:p>
      </dgm:t>
    </dgm:pt>
    <dgm:pt modelId="{E0F0A735-FEEC-4999-8BD0-E501CFF6E544}" type="parTrans" cxnId="{CB6B774C-ACAC-405E-B649-74A0E04BA758}">
      <dgm:prSet/>
      <dgm:spPr/>
    </dgm:pt>
    <dgm:pt modelId="{91337C11-4849-4F2E-A743-3F354F117AC4}" type="sibTrans" cxnId="{CB6B774C-ACAC-405E-B649-74A0E04BA758}">
      <dgm:prSet/>
      <dgm:spPr/>
    </dgm:pt>
    <dgm:pt modelId="{4AF0FE27-78D5-4FC3-9491-AEA0894753B0}">
      <dgm:prSet/>
      <dgm:spPr/>
      <dgm:t>
        <a:bodyPr/>
        <a:lstStyle/>
        <a:p>
          <a:pPr rtl="0"/>
          <a:r>
            <a:rPr lang="en-US" dirty="0" smtClean="0"/>
            <a:t>Can be tested in browser</a:t>
          </a:r>
          <a:endParaRPr lang="en-US" dirty="0"/>
        </a:p>
      </dgm:t>
    </dgm:pt>
    <dgm:pt modelId="{80B6ED2E-E4B1-416F-9D23-E6710B2BDB00}" type="parTrans" cxnId="{208758A3-FF3A-4FEF-8536-6EDB22C3F506}">
      <dgm:prSet/>
      <dgm:spPr/>
    </dgm:pt>
    <dgm:pt modelId="{0D47E71D-DA6E-4966-B1FD-E9C774378AC5}" type="sibTrans" cxnId="{208758A3-FF3A-4FEF-8536-6EDB22C3F506}">
      <dgm:prSet/>
      <dgm:spPr/>
    </dgm:pt>
    <dgm:pt modelId="{CBC70BCD-6D16-46F7-8443-81124D4C45D6}">
      <dgm:prSet/>
      <dgm:spPr/>
      <dgm:t>
        <a:bodyPr/>
        <a:lstStyle/>
        <a:p>
          <a:pPr rtl="0"/>
          <a:r>
            <a:rPr lang="en-US" dirty="0" smtClean="0"/>
            <a:t>Can be consumed without creating proxy  </a:t>
          </a:r>
          <a:endParaRPr lang="en-US" dirty="0"/>
        </a:p>
      </dgm:t>
    </dgm:pt>
    <dgm:pt modelId="{4BEB54A0-16D4-4062-8049-A828B31AD4AC}" type="parTrans" cxnId="{4B3399FD-AA89-4BF0-A4CC-2D7C69A72A89}">
      <dgm:prSet/>
      <dgm:spPr/>
    </dgm:pt>
    <dgm:pt modelId="{2961C8E9-385F-4F26-8C14-EDE08B7240C0}" type="sibTrans" cxnId="{4B3399FD-AA89-4BF0-A4CC-2D7C69A72A89}">
      <dgm:prSet/>
      <dgm:spPr/>
    </dgm:pt>
    <dgm:pt modelId="{2DEA6BAC-2255-4478-BFF9-662A531A54CE}" type="pres">
      <dgm:prSet presAssocID="{2859D153-D888-4C4C-9D0F-D840AA83C9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86D46B-9CEE-4674-A66A-D5204F7968DB}" type="pres">
      <dgm:prSet presAssocID="{0DC96367-AB12-4306-82E3-CA18C8F8F06D}" presName="parentText" presStyleLbl="node1" presStyleIdx="0" presStyleCnt="5" custLinFactY="-1173" custLinFactNeighborX="-23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3C2249-CEE8-4C7E-80AB-2DCCBD92368B}" type="pres">
      <dgm:prSet presAssocID="{C40515BC-3091-4FA7-9049-639E5033B035}" presName="spacer" presStyleCnt="0"/>
      <dgm:spPr/>
    </dgm:pt>
    <dgm:pt modelId="{49CEA0EA-3B98-410C-BC68-2B0F8DC942FA}" type="pres">
      <dgm:prSet presAssocID="{42077D47-B1C9-4CDC-B941-A1AE2CDFBD9F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4DBF37-B197-4C82-84DA-62ED9B36CA6A}" type="pres">
      <dgm:prSet presAssocID="{91337C11-4849-4F2E-A743-3F354F117AC4}" presName="spacer" presStyleCnt="0"/>
      <dgm:spPr/>
    </dgm:pt>
    <dgm:pt modelId="{EDB79939-46D7-44D5-B951-B40D774FA650}" type="pres">
      <dgm:prSet presAssocID="{4AF0FE27-78D5-4FC3-9491-AEA0894753B0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58342F-C257-4206-9020-90741898D554}" type="pres">
      <dgm:prSet presAssocID="{0D47E71D-DA6E-4966-B1FD-E9C774378AC5}" presName="spacer" presStyleCnt="0"/>
      <dgm:spPr/>
    </dgm:pt>
    <dgm:pt modelId="{C91F59AD-E5A9-4E6E-A1C0-CAC4348BDB9E}" type="pres">
      <dgm:prSet presAssocID="{CA1E9D20-7D03-4A7D-809C-0B3465F9B734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CAF4AA-9580-407D-A4DC-135C122A68F9}" type="pres">
      <dgm:prSet presAssocID="{3E636E7B-863D-4E40-BEEC-3E80563BCBF4}" presName="spacer" presStyleCnt="0"/>
      <dgm:spPr/>
    </dgm:pt>
    <dgm:pt modelId="{4B298307-E142-41EC-A600-839BE5CB1369}" type="pres">
      <dgm:prSet presAssocID="{CBC70BCD-6D16-46F7-8443-81124D4C45D6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B3399FD-AA89-4BF0-A4CC-2D7C69A72A89}" srcId="{2859D153-D888-4C4C-9D0F-D840AA83C9BA}" destId="{CBC70BCD-6D16-46F7-8443-81124D4C45D6}" srcOrd="4" destOrd="0" parTransId="{4BEB54A0-16D4-4062-8049-A828B31AD4AC}" sibTransId="{2961C8E9-385F-4F26-8C14-EDE08B7240C0}"/>
    <dgm:cxn modelId="{6539D249-E679-4EFF-AB26-20E474E5E445}" type="presOf" srcId="{CA1E9D20-7D03-4A7D-809C-0B3465F9B734}" destId="{C91F59AD-E5A9-4E6E-A1C0-CAC4348BDB9E}" srcOrd="0" destOrd="0" presId="urn:microsoft.com/office/officeart/2005/8/layout/vList2"/>
    <dgm:cxn modelId="{319732AC-77E2-4C9B-8EFE-34CCB7F36914}" type="presOf" srcId="{CBC70BCD-6D16-46F7-8443-81124D4C45D6}" destId="{4B298307-E142-41EC-A600-839BE5CB1369}" srcOrd="0" destOrd="0" presId="urn:microsoft.com/office/officeart/2005/8/layout/vList2"/>
    <dgm:cxn modelId="{1D477972-72C9-45CF-AD4F-F0F6B5793FC1}" srcId="{2859D153-D888-4C4C-9D0F-D840AA83C9BA}" destId="{0DC96367-AB12-4306-82E3-CA18C8F8F06D}" srcOrd="0" destOrd="0" parTransId="{69F52D78-D8B2-4963-BE54-CF03A788F6CC}" sibTransId="{C40515BC-3091-4FA7-9049-639E5033B035}"/>
    <dgm:cxn modelId="{CB6B774C-ACAC-405E-B649-74A0E04BA758}" srcId="{2859D153-D888-4C4C-9D0F-D840AA83C9BA}" destId="{42077D47-B1C9-4CDC-B941-A1AE2CDFBD9F}" srcOrd="1" destOrd="0" parTransId="{E0F0A735-FEEC-4999-8BD0-E501CFF6E544}" sibTransId="{91337C11-4849-4F2E-A743-3F354F117AC4}"/>
    <dgm:cxn modelId="{C38C3D50-552D-475F-8A7E-A93A34299660}" type="presOf" srcId="{4AF0FE27-78D5-4FC3-9491-AEA0894753B0}" destId="{EDB79939-46D7-44D5-B951-B40D774FA650}" srcOrd="0" destOrd="0" presId="urn:microsoft.com/office/officeart/2005/8/layout/vList2"/>
    <dgm:cxn modelId="{ACE95C34-961E-435A-A7AB-0A5064095BC0}" type="presOf" srcId="{2859D153-D888-4C4C-9D0F-D840AA83C9BA}" destId="{2DEA6BAC-2255-4478-BFF9-662A531A54CE}" srcOrd="0" destOrd="0" presId="urn:microsoft.com/office/officeart/2005/8/layout/vList2"/>
    <dgm:cxn modelId="{E2DEC354-C861-4E80-A356-F5C5722441C2}" srcId="{2859D153-D888-4C4C-9D0F-D840AA83C9BA}" destId="{CA1E9D20-7D03-4A7D-809C-0B3465F9B734}" srcOrd="3" destOrd="0" parTransId="{384B684B-4657-4038-8E69-9EC8D9F0428C}" sibTransId="{3E636E7B-863D-4E40-BEEC-3E80563BCBF4}"/>
    <dgm:cxn modelId="{8EB91844-E3EE-476E-BBE3-27B4A921EA58}" type="presOf" srcId="{42077D47-B1C9-4CDC-B941-A1AE2CDFBD9F}" destId="{49CEA0EA-3B98-410C-BC68-2B0F8DC942FA}" srcOrd="0" destOrd="0" presId="urn:microsoft.com/office/officeart/2005/8/layout/vList2"/>
    <dgm:cxn modelId="{22E0349A-DC73-465F-B88C-172D114CF4D1}" type="presOf" srcId="{0DC96367-AB12-4306-82E3-CA18C8F8F06D}" destId="{C186D46B-9CEE-4674-A66A-D5204F7968DB}" srcOrd="0" destOrd="0" presId="urn:microsoft.com/office/officeart/2005/8/layout/vList2"/>
    <dgm:cxn modelId="{208758A3-FF3A-4FEF-8536-6EDB22C3F506}" srcId="{2859D153-D888-4C4C-9D0F-D840AA83C9BA}" destId="{4AF0FE27-78D5-4FC3-9491-AEA0894753B0}" srcOrd="2" destOrd="0" parTransId="{80B6ED2E-E4B1-416F-9D23-E6710B2BDB00}" sibTransId="{0D47E71D-DA6E-4966-B1FD-E9C774378AC5}"/>
    <dgm:cxn modelId="{128D4443-6B11-4CA9-A97A-B8826C327E9B}" type="presParOf" srcId="{2DEA6BAC-2255-4478-BFF9-662A531A54CE}" destId="{C186D46B-9CEE-4674-A66A-D5204F7968DB}" srcOrd="0" destOrd="0" presId="urn:microsoft.com/office/officeart/2005/8/layout/vList2"/>
    <dgm:cxn modelId="{60F1351E-30D1-46EB-8B27-9927351450C4}" type="presParOf" srcId="{2DEA6BAC-2255-4478-BFF9-662A531A54CE}" destId="{593C2249-CEE8-4C7E-80AB-2DCCBD92368B}" srcOrd="1" destOrd="0" presId="urn:microsoft.com/office/officeart/2005/8/layout/vList2"/>
    <dgm:cxn modelId="{71E09DDB-DAC4-48A6-BB1A-C7818033E3D2}" type="presParOf" srcId="{2DEA6BAC-2255-4478-BFF9-662A531A54CE}" destId="{49CEA0EA-3B98-410C-BC68-2B0F8DC942FA}" srcOrd="2" destOrd="0" presId="urn:microsoft.com/office/officeart/2005/8/layout/vList2"/>
    <dgm:cxn modelId="{8CE7A874-E0C7-4258-A45A-0ADEF4279DF3}" type="presParOf" srcId="{2DEA6BAC-2255-4478-BFF9-662A531A54CE}" destId="{4B4DBF37-B197-4C82-84DA-62ED9B36CA6A}" srcOrd="3" destOrd="0" presId="urn:microsoft.com/office/officeart/2005/8/layout/vList2"/>
    <dgm:cxn modelId="{77B1816D-C81A-441C-8E07-5E4997DA58DE}" type="presParOf" srcId="{2DEA6BAC-2255-4478-BFF9-662A531A54CE}" destId="{EDB79939-46D7-44D5-B951-B40D774FA650}" srcOrd="4" destOrd="0" presId="urn:microsoft.com/office/officeart/2005/8/layout/vList2"/>
    <dgm:cxn modelId="{25747E97-4C4B-47CF-BAC0-BC6D72451BCB}" type="presParOf" srcId="{2DEA6BAC-2255-4478-BFF9-662A531A54CE}" destId="{B658342F-C257-4206-9020-90741898D554}" srcOrd="5" destOrd="0" presId="urn:microsoft.com/office/officeart/2005/8/layout/vList2"/>
    <dgm:cxn modelId="{3D7F938B-2F6A-4F5D-9EA0-16E483D69519}" type="presParOf" srcId="{2DEA6BAC-2255-4478-BFF9-662A531A54CE}" destId="{C91F59AD-E5A9-4E6E-A1C0-CAC4348BDB9E}" srcOrd="6" destOrd="0" presId="urn:microsoft.com/office/officeart/2005/8/layout/vList2"/>
    <dgm:cxn modelId="{34344685-7C45-43AC-A41E-A0621D2A5E10}" type="presParOf" srcId="{2DEA6BAC-2255-4478-BFF9-662A531A54CE}" destId="{EFCAF4AA-9580-407D-A4DC-135C122A68F9}" srcOrd="7" destOrd="0" presId="urn:microsoft.com/office/officeart/2005/8/layout/vList2"/>
    <dgm:cxn modelId="{55375938-C0C4-4A14-89DE-132A72EB4211}" type="presParOf" srcId="{2DEA6BAC-2255-4478-BFF9-662A531A54CE}" destId="{4B298307-E142-41EC-A600-839BE5CB1369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859D153-D888-4C4C-9D0F-D840AA83C9BA}" type="doc">
      <dgm:prSet loTypeId="urn:microsoft.com/office/officeart/2005/8/layout/vList2" loCatId="list" qsTypeId="urn:microsoft.com/office/officeart/2005/8/quickstyle/3d1" qsCatId="3D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0DC96367-AB12-4306-82E3-CA18C8F8F06D}">
      <dgm:prSet/>
      <dgm:spPr/>
      <dgm:t>
        <a:bodyPr/>
        <a:lstStyle/>
        <a:p>
          <a:pPr rtl="0"/>
          <a:r>
            <a:rPr lang="en-US" dirty="0" smtClean="0"/>
            <a:t>Any HTTP-GET operation that is not reproducible</a:t>
          </a:r>
          <a:endParaRPr lang="en-US" dirty="0"/>
        </a:p>
      </dgm:t>
    </dgm:pt>
    <dgm:pt modelId="{69F52D78-D8B2-4963-BE54-CF03A788F6CC}" type="parTrans" cxnId="{1D477972-72C9-45CF-AD4F-F0F6B5793FC1}">
      <dgm:prSet/>
      <dgm:spPr/>
      <dgm:t>
        <a:bodyPr/>
        <a:lstStyle/>
        <a:p>
          <a:endParaRPr lang="en-US"/>
        </a:p>
      </dgm:t>
    </dgm:pt>
    <dgm:pt modelId="{C40515BC-3091-4FA7-9049-639E5033B035}" type="sibTrans" cxnId="{1D477972-72C9-45CF-AD4F-F0F6B5793FC1}">
      <dgm:prSet/>
      <dgm:spPr/>
      <dgm:t>
        <a:bodyPr/>
        <a:lstStyle/>
        <a:p>
          <a:endParaRPr lang="en-US"/>
        </a:p>
      </dgm:t>
    </dgm:pt>
    <dgm:pt modelId="{FB651C4B-DE50-415E-A8D4-470E745C6EC1}">
      <dgm:prSet/>
      <dgm:spPr/>
      <dgm:t>
        <a:bodyPr/>
        <a:lstStyle/>
        <a:p>
          <a:pPr rtl="0"/>
          <a:r>
            <a:rPr lang="en-US" dirty="0" smtClean="0"/>
            <a:t>Other misuse of HTTP verbs</a:t>
          </a:r>
          <a:endParaRPr lang="en-US" dirty="0"/>
        </a:p>
      </dgm:t>
    </dgm:pt>
    <dgm:pt modelId="{CC203227-715F-4861-BD62-76A25932C798}" type="parTrans" cxnId="{E45BF6B2-0A52-49EB-9660-1FDD394D0E07}">
      <dgm:prSet/>
      <dgm:spPr/>
      <dgm:t>
        <a:bodyPr/>
        <a:lstStyle/>
        <a:p>
          <a:endParaRPr lang="en-US"/>
        </a:p>
      </dgm:t>
    </dgm:pt>
    <dgm:pt modelId="{09A12CCB-64AC-423C-BF12-40E80365BCE6}" type="sibTrans" cxnId="{E45BF6B2-0A52-49EB-9660-1FDD394D0E07}">
      <dgm:prSet/>
      <dgm:spPr/>
      <dgm:t>
        <a:bodyPr/>
        <a:lstStyle/>
        <a:p>
          <a:endParaRPr lang="en-US"/>
        </a:p>
      </dgm:t>
    </dgm:pt>
    <dgm:pt modelId="{CA58FAB2-6D43-4EBD-B821-79B6EA5B01F8}">
      <dgm:prSet/>
      <dgm:spPr/>
      <dgm:t>
        <a:bodyPr/>
        <a:lstStyle/>
        <a:p>
          <a:pPr rtl="0"/>
          <a:r>
            <a:rPr lang="en-US" dirty="0" smtClean="0"/>
            <a:t>ASP.NET  Web Site</a:t>
          </a:r>
          <a:endParaRPr lang="en-US" dirty="0"/>
        </a:p>
      </dgm:t>
    </dgm:pt>
    <dgm:pt modelId="{40AF2A28-00B2-40F8-BAE5-836B8FC47016}" type="parTrans" cxnId="{00A29E29-E16D-4920-B4D5-4CB066125D0C}">
      <dgm:prSet/>
      <dgm:spPr/>
      <dgm:t>
        <a:bodyPr/>
        <a:lstStyle/>
        <a:p>
          <a:endParaRPr lang="en-US"/>
        </a:p>
      </dgm:t>
    </dgm:pt>
    <dgm:pt modelId="{7829156F-49C8-4A93-99F6-CE32A3FB013B}" type="sibTrans" cxnId="{00A29E29-E16D-4920-B4D5-4CB066125D0C}">
      <dgm:prSet/>
      <dgm:spPr/>
      <dgm:t>
        <a:bodyPr/>
        <a:lstStyle/>
        <a:p>
          <a:endParaRPr lang="en-US"/>
        </a:p>
      </dgm:t>
    </dgm:pt>
    <dgm:pt modelId="{5FB096A0-A4DA-4CAD-AA97-7510C71BD129}">
      <dgm:prSet/>
      <dgm:spPr/>
      <dgm:t>
        <a:bodyPr/>
        <a:lstStyle/>
        <a:p>
          <a:pPr rtl="0"/>
          <a:r>
            <a:rPr lang="en-US" dirty="0" smtClean="0"/>
            <a:t>A URL scheme that is not resource-based</a:t>
          </a:r>
          <a:endParaRPr lang="en-US" dirty="0"/>
        </a:p>
      </dgm:t>
    </dgm:pt>
    <dgm:pt modelId="{2DF1B2D4-A3C2-4E8E-8320-1A8E2E09D9A6}" type="parTrans" cxnId="{E536850B-DEDB-44EC-9D5D-910C085DC774}">
      <dgm:prSet/>
      <dgm:spPr/>
      <dgm:t>
        <a:bodyPr/>
        <a:lstStyle/>
        <a:p>
          <a:endParaRPr lang="en-US"/>
        </a:p>
      </dgm:t>
    </dgm:pt>
    <dgm:pt modelId="{D3B3C839-5DDF-49BB-9AD4-F9C47BA61CEF}" type="sibTrans" cxnId="{E536850B-DEDB-44EC-9D5D-910C085DC774}">
      <dgm:prSet/>
      <dgm:spPr/>
      <dgm:t>
        <a:bodyPr/>
        <a:lstStyle/>
        <a:p>
          <a:endParaRPr lang="en-US"/>
        </a:p>
      </dgm:t>
    </dgm:pt>
    <dgm:pt modelId="{2DEA6BAC-2255-4478-BFF9-662A531A54CE}" type="pres">
      <dgm:prSet presAssocID="{2859D153-D888-4C4C-9D0F-D840AA83C9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86D46B-9CEE-4674-A66A-D5204F7968DB}" type="pres">
      <dgm:prSet presAssocID="{0DC96367-AB12-4306-82E3-CA18C8F8F06D}" presName="parentText" presStyleLbl="node1" presStyleIdx="0" presStyleCnt="4" custLinFactY="-1173" custLinFactNeighborX="-23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3C2249-CEE8-4C7E-80AB-2DCCBD92368B}" type="pres">
      <dgm:prSet presAssocID="{C40515BC-3091-4FA7-9049-639E5033B035}" presName="spacer" presStyleCnt="0"/>
      <dgm:spPr/>
    </dgm:pt>
    <dgm:pt modelId="{0B424AC1-BD9F-48AE-BA7C-C8561D248DF0}" type="pres">
      <dgm:prSet presAssocID="{FB651C4B-DE50-415E-A8D4-470E745C6EC1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74D10E-2FA3-4675-B9B7-4FD7DD5D17C8}" type="pres">
      <dgm:prSet presAssocID="{09A12CCB-64AC-423C-BF12-40E80365BCE6}" presName="spacer" presStyleCnt="0"/>
      <dgm:spPr/>
    </dgm:pt>
    <dgm:pt modelId="{DC2A3031-9AAF-4DAC-846D-4B09CFDA6EC6}" type="pres">
      <dgm:prSet presAssocID="{CA58FAB2-6D43-4EBD-B821-79B6EA5B01F8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A8FA44-CB67-4078-A77B-97361E431496}" type="pres">
      <dgm:prSet presAssocID="{7829156F-49C8-4A93-99F6-CE32A3FB013B}" presName="spacer" presStyleCnt="0"/>
      <dgm:spPr/>
    </dgm:pt>
    <dgm:pt modelId="{D69FC5DF-A353-434C-9E12-A8F9BDFD57F1}" type="pres">
      <dgm:prSet presAssocID="{5FB096A0-A4DA-4CAD-AA97-7510C71BD129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166B1A9-7523-400B-A00C-905463728C99}" type="presOf" srcId="{FB651C4B-DE50-415E-A8D4-470E745C6EC1}" destId="{0B424AC1-BD9F-48AE-BA7C-C8561D248DF0}" srcOrd="0" destOrd="0" presId="urn:microsoft.com/office/officeart/2005/8/layout/vList2"/>
    <dgm:cxn modelId="{1D477972-72C9-45CF-AD4F-F0F6B5793FC1}" srcId="{2859D153-D888-4C4C-9D0F-D840AA83C9BA}" destId="{0DC96367-AB12-4306-82E3-CA18C8F8F06D}" srcOrd="0" destOrd="0" parTransId="{69F52D78-D8B2-4963-BE54-CF03A788F6CC}" sibTransId="{C40515BC-3091-4FA7-9049-639E5033B035}"/>
    <dgm:cxn modelId="{ABDD1497-EECD-401F-B788-688E9A63B827}" type="presOf" srcId="{CA58FAB2-6D43-4EBD-B821-79B6EA5B01F8}" destId="{DC2A3031-9AAF-4DAC-846D-4B09CFDA6EC6}" srcOrd="0" destOrd="0" presId="urn:microsoft.com/office/officeart/2005/8/layout/vList2"/>
    <dgm:cxn modelId="{BFC9ED5E-BF91-4CCD-B0C5-A16D66771764}" type="presOf" srcId="{5FB096A0-A4DA-4CAD-AA97-7510C71BD129}" destId="{D69FC5DF-A353-434C-9E12-A8F9BDFD57F1}" srcOrd="0" destOrd="0" presId="urn:microsoft.com/office/officeart/2005/8/layout/vList2"/>
    <dgm:cxn modelId="{FAD0C144-F279-45A4-A2AD-D6DD006C8BA8}" type="presOf" srcId="{0DC96367-AB12-4306-82E3-CA18C8F8F06D}" destId="{C186D46B-9CEE-4674-A66A-D5204F7968DB}" srcOrd="0" destOrd="0" presId="urn:microsoft.com/office/officeart/2005/8/layout/vList2"/>
    <dgm:cxn modelId="{E536850B-DEDB-44EC-9D5D-910C085DC774}" srcId="{2859D153-D888-4C4C-9D0F-D840AA83C9BA}" destId="{5FB096A0-A4DA-4CAD-AA97-7510C71BD129}" srcOrd="3" destOrd="0" parTransId="{2DF1B2D4-A3C2-4E8E-8320-1A8E2E09D9A6}" sibTransId="{D3B3C839-5DDF-49BB-9AD4-F9C47BA61CEF}"/>
    <dgm:cxn modelId="{00A29E29-E16D-4920-B4D5-4CB066125D0C}" srcId="{2859D153-D888-4C4C-9D0F-D840AA83C9BA}" destId="{CA58FAB2-6D43-4EBD-B821-79B6EA5B01F8}" srcOrd="2" destOrd="0" parTransId="{40AF2A28-00B2-40F8-BAE5-836B8FC47016}" sibTransId="{7829156F-49C8-4A93-99F6-CE32A3FB013B}"/>
    <dgm:cxn modelId="{E45BF6B2-0A52-49EB-9660-1FDD394D0E07}" srcId="{2859D153-D888-4C4C-9D0F-D840AA83C9BA}" destId="{FB651C4B-DE50-415E-A8D4-470E745C6EC1}" srcOrd="1" destOrd="0" parTransId="{CC203227-715F-4861-BD62-76A25932C798}" sibTransId="{09A12CCB-64AC-423C-BF12-40E80365BCE6}"/>
    <dgm:cxn modelId="{E30234B6-66E7-4214-A105-CE08820695A3}" type="presOf" srcId="{2859D153-D888-4C4C-9D0F-D840AA83C9BA}" destId="{2DEA6BAC-2255-4478-BFF9-662A531A54CE}" srcOrd="0" destOrd="0" presId="urn:microsoft.com/office/officeart/2005/8/layout/vList2"/>
    <dgm:cxn modelId="{4D055362-A427-4A10-AF1F-B02D0CFDD962}" type="presParOf" srcId="{2DEA6BAC-2255-4478-BFF9-662A531A54CE}" destId="{C186D46B-9CEE-4674-A66A-D5204F7968DB}" srcOrd="0" destOrd="0" presId="urn:microsoft.com/office/officeart/2005/8/layout/vList2"/>
    <dgm:cxn modelId="{E9E9D041-C195-4236-A980-767DA8457CAB}" type="presParOf" srcId="{2DEA6BAC-2255-4478-BFF9-662A531A54CE}" destId="{593C2249-CEE8-4C7E-80AB-2DCCBD92368B}" srcOrd="1" destOrd="0" presId="urn:microsoft.com/office/officeart/2005/8/layout/vList2"/>
    <dgm:cxn modelId="{A52E8155-E931-4D9E-B51F-1A562FFF94E5}" type="presParOf" srcId="{2DEA6BAC-2255-4478-BFF9-662A531A54CE}" destId="{0B424AC1-BD9F-48AE-BA7C-C8561D248DF0}" srcOrd="2" destOrd="0" presId="urn:microsoft.com/office/officeart/2005/8/layout/vList2"/>
    <dgm:cxn modelId="{AC77502B-E78C-4D35-9A12-726A5F6D43CC}" type="presParOf" srcId="{2DEA6BAC-2255-4478-BFF9-662A531A54CE}" destId="{7974D10E-2FA3-4675-B9B7-4FD7DD5D17C8}" srcOrd="3" destOrd="0" presId="urn:microsoft.com/office/officeart/2005/8/layout/vList2"/>
    <dgm:cxn modelId="{C96DF745-DA45-45F9-8E39-892E2860EB91}" type="presParOf" srcId="{2DEA6BAC-2255-4478-BFF9-662A531A54CE}" destId="{DC2A3031-9AAF-4DAC-846D-4B09CFDA6EC6}" srcOrd="4" destOrd="0" presId="urn:microsoft.com/office/officeart/2005/8/layout/vList2"/>
    <dgm:cxn modelId="{EE29012E-C4CE-4D51-96DF-3C22B77BA49C}" type="presParOf" srcId="{2DEA6BAC-2255-4478-BFF9-662A531A54CE}" destId="{D3A8FA44-CB67-4078-A77B-97361E431496}" srcOrd="5" destOrd="0" presId="urn:microsoft.com/office/officeart/2005/8/layout/vList2"/>
    <dgm:cxn modelId="{C688D99E-76A5-4A9B-B66B-43053CB536BF}" type="presParOf" srcId="{2DEA6BAC-2255-4478-BFF9-662A531A54CE}" destId="{D69FC5DF-A353-434C-9E12-A8F9BDFD57F1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859D153-D888-4C4C-9D0F-D840AA83C9BA}" type="doc">
      <dgm:prSet loTypeId="urn:microsoft.com/office/officeart/2005/8/layout/vList2" loCatId="list" qsTypeId="urn:microsoft.com/office/officeart/2005/8/quickstyle/3d1" qsCatId="3D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0DC96367-AB12-4306-82E3-CA18C8F8F06D}">
      <dgm:prSet/>
      <dgm:spPr/>
      <dgm:t>
        <a:bodyPr/>
        <a:lstStyle/>
        <a:p>
          <a:pPr rtl="0"/>
          <a:r>
            <a:rPr lang="en-US" dirty="0" smtClean="0"/>
            <a:t>If you have more secure Application </a:t>
          </a:r>
          <a:endParaRPr lang="en-US" dirty="0"/>
        </a:p>
      </dgm:t>
    </dgm:pt>
    <dgm:pt modelId="{69F52D78-D8B2-4963-BE54-CF03A788F6CC}" type="parTrans" cxnId="{1D477972-72C9-45CF-AD4F-F0F6B5793FC1}">
      <dgm:prSet/>
      <dgm:spPr/>
      <dgm:t>
        <a:bodyPr/>
        <a:lstStyle/>
        <a:p>
          <a:endParaRPr lang="en-US"/>
        </a:p>
      </dgm:t>
    </dgm:pt>
    <dgm:pt modelId="{C40515BC-3091-4FA7-9049-639E5033B035}" type="sibTrans" cxnId="{1D477972-72C9-45CF-AD4F-F0F6B5793FC1}">
      <dgm:prSet/>
      <dgm:spPr/>
      <dgm:t>
        <a:bodyPr/>
        <a:lstStyle/>
        <a:p>
          <a:endParaRPr lang="en-US"/>
        </a:p>
      </dgm:t>
    </dgm:pt>
    <dgm:pt modelId="{CA58FAB2-6D43-4EBD-B821-79B6EA5B01F8}">
      <dgm:prSet/>
      <dgm:spPr/>
      <dgm:t>
        <a:bodyPr/>
        <a:lstStyle/>
        <a:p>
          <a:pPr rtl="0"/>
          <a:r>
            <a:rPr lang="en-US" dirty="0" smtClean="0"/>
            <a:t>If you want to use other protocol than HTTP</a:t>
          </a:r>
          <a:endParaRPr lang="en-US" dirty="0"/>
        </a:p>
      </dgm:t>
    </dgm:pt>
    <dgm:pt modelId="{40AF2A28-00B2-40F8-BAE5-836B8FC47016}" type="parTrans" cxnId="{00A29E29-E16D-4920-B4D5-4CB066125D0C}">
      <dgm:prSet/>
      <dgm:spPr/>
      <dgm:t>
        <a:bodyPr/>
        <a:lstStyle/>
        <a:p>
          <a:endParaRPr lang="en-US"/>
        </a:p>
      </dgm:t>
    </dgm:pt>
    <dgm:pt modelId="{7829156F-49C8-4A93-99F6-CE32A3FB013B}" type="sibTrans" cxnId="{00A29E29-E16D-4920-B4D5-4CB066125D0C}">
      <dgm:prSet/>
      <dgm:spPr/>
      <dgm:t>
        <a:bodyPr/>
        <a:lstStyle/>
        <a:p>
          <a:endParaRPr lang="en-US"/>
        </a:p>
      </dgm:t>
    </dgm:pt>
    <dgm:pt modelId="{3091A5AB-544A-49F7-A601-8412DC8E50A9}">
      <dgm:prSet/>
      <dgm:spPr/>
      <dgm:t>
        <a:bodyPr/>
        <a:lstStyle/>
        <a:p>
          <a:pPr rtl="0"/>
          <a:r>
            <a:rPr lang="en-US" dirty="0" smtClean="0"/>
            <a:t>If you want WS* standard transaction</a:t>
          </a:r>
          <a:endParaRPr lang="en-US" dirty="0"/>
        </a:p>
      </dgm:t>
    </dgm:pt>
    <dgm:pt modelId="{BDBE46DE-57DF-4C02-89D2-F81F74F7F137}" type="parTrans" cxnId="{43B94E9F-4D03-4CDF-89E0-2D56BB77A66C}">
      <dgm:prSet/>
      <dgm:spPr/>
      <dgm:t>
        <a:bodyPr/>
        <a:lstStyle/>
        <a:p>
          <a:endParaRPr lang="en-US"/>
        </a:p>
      </dgm:t>
    </dgm:pt>
    <dgm:pt modelId="{7A85254F-4BC0-47DC-BD51-F0748EF0ED43}" type="sibTrans" cxnId="{43B94E9F-4D03-4CDF-89E0-2D56BB77A66C}">
      <dgm:prSet/>
      <dgm:spPr/>
      <dgm:t>
        <a:bodyPr/>
        <a:lstStyle/>
        <a:p>
          <a:endParaRPr lang="en-US"/>
        </a:p>
      </dgm:t>
    </dgm:pt>
    <dgm:pt modelId="{44C931A5-BE4D-4F0E-992F-3FAF67FF5F06}">
      <dgm:prSet/>
      <dgm:spPr/>
      <dgm:t>
        <a:bodyPr/>
        <a:lstStyle/>
        <a:p>
          <a:pPr rtl="0"/>
          <a:r>
            <a:rPr lang="en-US" dirty="0" smtClean="0"/>
            <a:t>If you want SOAP based service </a:t>
          </a:r>
          <a:endParaRPr lang="en-US" dirty="0"/>
        </a:p>
      </dgm:t>
    </dgm:pt>
    <dgm:pt modelId="{337AD740-12F5-4556-8163-CECECA1C0FBF}" type="parTrans" cxnId="{9731BCA9-6115-4935-9680-3D52CD283432}">
      <dgm:prSet/>
      <dgm:spPr/>
      <dgm:t>
        <a:bodyPr/>
        <a:lstStyle/>
        <a:p>
          <a:endParaRPr lang="en-US"/>
        </a:p>
      </dgm:t>
    </dgm:pt>
    <dgm:pt modelId="{47943599-170F-4734-99A7-CD4ABE3C2035}" type="sibTrans" cxnId="{9731BCA9-6115-4935-9680-3D52CD283432}">
      <dgm:prSet/>
      <dgm:spPr/>
      <dgm:t>
        <a:bodyPr/>
        <a:lstStyle/>
        <a:p>
          <a:endParaRPr lang="en-US"/>
        </a:p>
      </dgm:t>
    </dgm:pt>
    <dgm:pt modelId="{2DEA6BAC-2255-4478-BFF9-662A531A54CE}" type="pres">
      <dgm:prSet presAssocID="{2859D153-D888-4C4C-9D0F-D840AA83C9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86D46B-9CEE-4674-A66A-D5204F7968DB}" type="pres">
      <dgm:prSet presAssocID="{0DC96367-AB12-4306-82E3-CA18C8F8F06D}" presName="parentText" presStyleLbl="node1" presStyleIdx="0" presStyleCnt="4" custLinFactY="-1173" custLinFactNeighborX="-23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3C2249-CEE8-4C7E-80AB-2DCCBD92368B}" type="pres">
      <dgm:prSet presAssocID="{C40515BC-3091-4FA7-9049-639E5033B035}" presName="spacer" presStyleCnt="0"/>
      <dgm:spPr/>
    </dgm:pt>
    <dgm:pt modelId="{666455D2-6F12-478B-9A7A-524B94F658F4}" type="pres">
      <dgm:prSet presAssocID="{3091A5AB-544A-49F7-A601-8412DC8E50A9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4A7F58-E3F9-43ED-834D-507342D985FF}" type="pres">
      <dgm:prSet presAssocID="{7A85254F-4BC0-47DC-BD51-F0748EF0ED43}" presName="spacer" presStyleCnt="0"/>
      <dgm:spPr/>
    </dgm:pt>
    <dgm:pt modelId="{DC2A3031-9AAF-4DAC-846D-4B09CFDA6EC6}" type="pres">
      <dgm:prSet presAssocID="{CA58FAB2-6D43-4EBD-B821-79B6EA5B01F8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A8FA44-CB67-4078-A77B-97361E431496}" type="pres">
      <dgm:prSet presAssocID="{7829156F-49C8-4A93-99F6-CE32A3FB013B}" presName="spacer" presStyleCnt="0"/>
      <dgm:spPr/>
    </dgm:pt>
    <dgm:pt modelId="{8317F279-6A41-443F-96A0-3C36A44655B7}" type="pres">
      <dgm:prSet presAssocID="{44C931A5-BE4D-4F0E-992F-3FAF67FF5F06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B1AE00E-3F67-46AA-8914-F6B727DE4D85}" type="presOf" srcId="{2859D153-D888-4C4C-9D0F-D840AA83C9BA}" destId="{2DEA6BAC-2255-4478-BFF9-662A531A54CE}" srcOrd="0" destOrd="0" presId="urn:microsoft.com/office/officeart/2005/8/layout/vList2"/>
    <dgm:cxn modelId="{1D477972-72C9-45CF-AD4F-F0F6B5793FC1}" srcId="{2859D153-D888-4C4C-9D0F-D840AA83C9BA}" destId="{0DC96367-AB12-4306-82E3-CA18C8F8F06D}" srcOrd="0" destOrd="0" parTransId="{69F52D78-D8B2-4963-BE54-CF03A788F6CC}" sibTransId="{C40515BC-3091-4FA7-9049-639E5033B035}"/>
    <dgm:cxn modelId="{99BC56A1-A76E-4BC4-BF8B-824E0D407571}" type="presOf" srcId="{44C931A5-BE4D-4F0E-992F-3FAF67FF5F06}" destId="{8317F279-6A41-443F-96A0-3C36A44655B7}" srcOrd="0" destOrd="0" presId="urn:microsoft.com/office/officeart/2005/8/layout/vList2"/>
    <dgm:cxn modelId="{B85F2C04-3920-4BC6-9C6E-253575C5DD43}" type="presOf" srcId="{3091A5AB-544A-49F7-A601-8412DC8E50A9}" destId="{666455D2-6F12-478B-9A7A-524B94F658F4}" srcOrd="0" destOrd="0" presId="urn:microsoft.com/office/officeart/2005/8/layout/vList2"/>
    <dgm:cxn modelId="{3657F35D-1C7A-4773-A057-3EBB80AA0DA1}" type="presOf" srcId="{0DC96367-AB12-4306-82E3-CA18C8F8F06D}" destId="{C186D46B-9CEE-4674-A66A-D5204F7968DB}" srcOrd="0" destOrd="0" presId="urn:microsoft.com/office/officeart/2005/8/layout/vList2"/>
    <dgm:cxn modelId="{2BAC98AA-8303-4092-A04D-CB4CAD39E217}" type="presOf" srcId="{CA58FAB2-6D43-4EBD-B821-79B6EA5B01F8}" destId="{DC2A3031-9AAF-4DAC-846D-4B09CFDA6EC6}" srcOrd="0" destOrd="0" presId="urn:microsoft.com/office/officeart/2005/8/layout/vList2"/>
    <dgm:cxn modelId="{43B94E9F-4D03-4CDF-89E0-2D56BB77A66C}" srcId="{2859D153-D888-4C4C-9D0F-D840AA83C9BA}" destId="{3091A5AB-544A-49F7-A601-8412DC8E50A9}" srcOrd="1" destOrd="0" parTransId="{BDBE46DE-57DF-4C02-89D2-F81F74F7F137}" sibTransId="{7A85254F-4BC0-47DC-BD51-F0748EF0ED43}"/>
    <dgm:cxn modelId="{9731BCA9-6115-4935-9680-3D52CD283432}" srcId="{2859D153-D888-4C4C-9D0F-D840AA83C9BA}" destId="{44C931A5-BE4D-4F0E-992F-3FAF67FF5F06}" srcOrd="3" destOrd="0" parTransId="{337AD740-12F5-4556-8163-CECECA1C0FBF}" sibTransId="{47943599-170F-4734-99A7-CD4ABE3C2035}"/>
    <dgm:cxn modelId="{00A29E29-E16D-4920-B4D5-4CB066125D0C}" srcId="{2859D153-D888-4C4C-9D0F-D840AA83C9BA}" destId="{CA58FAB2-6D43-4EBD-B821-79B6EA5B01F8}" srcOrd="2" destOrd="0" parTransId="{40AF2A28-00B2-40F8-BAE5-836B8FC47016}" sibTransId="{7829156F-49C8-4A93-99F6-CE32A3FB013B}"/>
    <dgm:cxn modelId="{8E04FE21-E317-4A17-8FFC-BFC9A3C1C76A}" type="presParOf" srcId="{2DEA6BAC-2255-4478-BFF9-662A531A54CE}" destId="{C186D46B-9CEE-4674-A66A-D5204F7968DB}" srcOrd="0" destOrd="0" presId="urn:microsoft.com/office/officeart/2005/8/layout/vList2"/>
    <dgm:cxn modelId="{0E50B8AF-681A-46B8-9A17-3C8021AF863C}" type="presParOf" srcId="{2DEA6BAC-2255-4478-BFF9-662A531A54CE}" destId="{593C2249-CEE8-4C7E-80AB-2DCCBD92368B}" srcOrd="1" destOrd="0" presId="urn:microsoft.com/office/officeart/2005/8/layout/vList2"/>
    <dgm:cxn modelId="{0981BA7E-79CC-487B-B6BF-259CF45CB4C7}" type="presParOf" srcId="{2DEA6BAC-2255-4478-BFF9-662A531A54CE}" destId="{666455D2-6F12-478B-9A7A-524B94F658F4}" srcOrd="2" destOrd="0" presId="urn:microsoft.com/office/officeart/2005/8/layout/vList2"/>
    <dgm:cxn modelId="{401DAB62-B753-48CC-B83A-A79D70383B64}" type="presParOf" srcId="{2DEA6BAC-2255-4478-BFF9-662A531A54CE}" destId="{9A4A7F58-E3F9-43ED-834D-507342D985FF}" srcOrd="3" destOrd="0" presId="urn:microsoft.com/office/officeart/2005/8/layout/vList2"/>
    <dgm:cxn modelId="{2DB60D2B-56FD-49A2-BFBB-B5F817C6DBCB}" type="presParOf" srcId="{2DEA6BAC-2255-4478-BFF9-662A531A54CE}" destId="{DC2A3031-9AAF-4DAC-846D-4B09CFDA6EC6}" srcOrd="4" destOrd="0" presId="urn:microsoft.com/office/officeart/2005/8/layout/vList2"/>
    <dgm:cxn modelId="{AFA488DB-EFC7-43B8-987D-5A45626C6AA3}" type="presParOf" srcId="{2DEA6BAC-2255-4478-BFF9-662A531A54CE}" destId="{D3A8FA44-CB67-4078-A77B-97361E431496}" srcOrd="5" destOrd="0" presId="urn:microsoft.com/office/officeart/2005/8/layout/vList2"/>
    <dgm:cxn modelId="{2E579802-38B4-46CC-BB72-51461223DD3A}" type="presParOf" srcId="{2DEA6BAC-2255-4478-BFF9-662A531A54CE}" destId="{8317F279-6A41-443F-96A0-3C36A44655B7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DBFA17F-A058-4A01-B26B-AD5DB65E3E76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B9022E4-C0F0-497B-BCFB-989A4B540138}">
      <dgm:prSet phldrT="[Text]"/>
      <dgm:spPr/>
      <dgm:t>
        <a:bodyPr/>
        <a:lstStyle/>
        <a:p>
          <a:r>
            <a:rPr lang="en-US" dirty="0" smtClean="0"/>
            <a:t>REST </a:t>
          </a:r>
          <a:endParaRPr lang="en-US" dirty="0"/>
        </a:p>
      </dgm:t>
    </dgm:pt>
    <dgm:pt modelId="{D4232536-249A-4F8C-9011-683CAC5E9044}" type="parTrans" cxnId="{575B15BE-93B0-4913-B3F3-AB688B026A8D}">
      <dgm:prSet/>
      <dgm:spPr/>
      <dgm:t>
        <a:bodyPr/>
        <a:lstStyle/>
        <a:p>
          <a:endParaRPr lang="en-US"/>
        </a:p>
      </dgm:t>
    </dgm:pt>
    <dgm:pt modelId="{1DCB4C97-15D3-4364-BB75-3B15A72AA260}" type="sibTrans" cxnId="{575B15BE-93B0-4913-B3F3-AB688B026A8D}">
      <dgm:prSet/>
      <dgm:spPr/>
      <dgm:t>
        <a:bodyPr/>
        <a:lstStyle/>
        <a:p>
          <a:endParaRPr lang="en-US"/>
        </a:p>
      </dgm:t>
    </dgm:pt>
    <dgm:pt modelId="{5C744CCF-2870-4033-9679-20AA5BACD3B4}">
      <dgm:prSet phldrT="[Text]"/>
      <dgm:spPr/>
      <dgm:t>
        <a:bodyPr/>
        <a:lstStyle/>
        <a:p>
          <a:r>
            <a:rPr lang="en-US" dirty="0" smtClean="0"/>
            <a:t>SILVERLIGHT</a:t>
          </a:r>
          <a:endParaRPr lang="en-US" dirty="0"/>
        </a:p>
      </dgm:t>
    </dgm:pt>
    <dgm:pt modelId="{77E8BD42-30A4-49DF-B519-10533DC30C7F}" type="parTrans" cxnId="{E51CA301-0E7E-4C40-ACA3-AF3117957658}">
      <dgm:prSet/>
      <dgm:spPr/>
      <dgm:t>
        <a:bodyPr/>
        <a:lstStyle/>
        <a:p>
          <a:endParaRPr lang="en-US"/>
        </a:p>
      </dgm:t>
    </dgm:pt>
    <dgm:pt modelId="{4C3E5F73-1F9F-498E-836F-F9FD38BAB952}" type="sibTrans" cxnId="{E51CA301-0E7E-4C40-ACA3-AF3117957658}">
      <dgm:prSet/>
      <dgm:spPr/>
      <dgm:t>
        <a:bodyPr/>
        <a:lstStyle/>
        <a:p>
          <a:endParaRPr lang="en-US"/>
        </a:p>
      </dgm:t>
    </dgm:pt>
    <dgm:pt modelId="{FF8061FD-F25A-4F0C-AD54-F0AB1D1D1173}">
      <dgm:prSet phldrT="[Text]"/>
      <dgm:spPr/>
      <dgm:t>
        <a:bodyPr/>
        <a:lstStyle/>
        <a:p>
          <a:r>
            <a:rPr lang="en-US" dirty="0" smtClean="0"/>
            <a:t>AJAX </a:t>
          </a:r>
          <a:endParaRPr lang="en-US" dirty="0"/>
        </a:p>
      </dgm:t>
    </dgm:pt>
    <dgm:pt modelId="{ABFBE0B8-B060-4105-8743-E6D65EFCBEDA}" type="parTrans" cxnId="{B7939093-6803-4235-8B1C-14ED2709F275}">
      <dgm:prSet/>
      <dgm:spPr/>
      <dgm:t>
        <a:bodyPr/>
        <a:lstStyle/>
        <a:p>
          <a:endParaRPr lang="en-US"/>
        </a:p>
      </dgm:t>
    </dgm:pt>
    <dgm:pt modelId="{113ECC27-42D4-44AC-A1DB-60DF0B6AE06D}" type="sibTrans" cxnId="{B7939093-6803-4235-8B1C-14ED2709F275}">
      <dgm:prSet/>
      <dgm:spPr/>
      <dgm:t>
        <a:bodyPr/>
        <a:lstStyle/>
        <a:p>
          <a:endParaRPr lang="en-US"/>
        </a:p>
      </dgm:t>
    </dgm:pt>
    <dgm:pt modelId="{88ADDEAE-3CDF-4AC2-993B-3589FDF72115}">
      <dgm:prSet phldrT="[Text]"/>
      <dgm:spPr/>
      <dgm:t>
        <a:bodyPr/>
        <a:lstStyle/>
        <a:p>
          <a:r>
            <a:rPr lang="en-US" dirty="0" smtClean="0"/>
            <a:t>Managed application</a:t>
          </a:r>
          <a:endParaRPr lang="en-US" dirty="0"/>
        </a:p>
      </dgm:t>
    </dgm:pt>
    <dgm:pt modelId="{44359DCB-9F3E-47E4-AD71-BDC51E974AD0}" type="parTrans" cxnId="{CA1F4BD2-63FE-444D-8857-786716A44AD4}">
      <dgm:prSet/>
      <dgm:spPr/>
      <dgm:t>
        <a:bodyPr/>
        <a:lstStyle/>
        <a:p>
          <a:endParaRPr lang="en-US"/>
        </a:p>
      </dgm:t>
    </dgm:pt>
    <dgm:pt modelId="{9FDCD6EF-E6B9-4AE2-94CC-5B5A85B0AEA2}" type="sibTrans" cxnId="{CA1F4BD2-63FE-444D-8857-786716A44AD4}">
      <dgm:prSet/>
      <dgm:spPr/>
      <dgm:t>
        <a:bodyPr/>
        <a:lstStyle/>
        <a:p>
          <a:endParaRPr lang="en-US"/>
        </a:p>
      </dgm:t>
    </dgm:pt>
    <dgm:pt modelId="{12DB9D40-27F2-4C16-8372-6DD04BF22124}">
      <dgm:prSet phldrT="[Text]"/>
      <dgm:spPr/>
      <dgm:t>
        <a:bodyPr/>
        <a:lstStyle/>
        <a:p>
          <a:r>
            <a:rPr lang="en-US" dirty="0" smtClean="0"/>
            <a:t>Browsers</a:t>
          </a:r>
          <a:endParaRPr lang="en-US" dirty="0"/>
        </a:p>
      </dgm:t>
    </dgm:pt>
    <dgm:pt modelId="{5EACD057-CD57-4495-A451-C02547EC3D6C}" type="parTrans" cxnId="{31122A2E-DE3E-4C83-9EB8-3E6CF104D964}">
      <dgm:prSet/>
      <dgm:spPr/>
      <dgm:t>
        <a:bodyPr/>
        <a:lstStyle/>
        <a:p>
          <a:endParaRPr lang="en-US"/>
        </a:p>
      </dgm:t>
    </dgm:pt>
    <dgm:pt modelId="{B2340EE1-CFA8-41F9-AB35-E5F6756103EC}" type="sibTrans" cxnId="{31122A2E-DE3E-4C83-9EB8-3E6CF104D964}">
      <dgm:prSet/>
      <dgm:spPr/>
      <dgm:t>
        <a:bodyPr/>
        <a:lstStyle/>
        <a:p>
          <a:endParaRPr lang="en-US"/>
        </a:p>
      </dgm:t>
    </dgm:pt>
    <dgm:pt modelId="{7FA2BB77-62ED-4B4C-ADA2-48AD2FC61334}">
      <dgm:prSet phldrT="[Text]"/>
      <dgm:spPr/>
      <dgm:t>
        <a:bodyPr/>
        <a:lstStyle/>
        <a:p>
          <a:r>
            <a:rPr lang="en-US" dirty="0" smtClean="0"/>
            <a:t>Cloud hosted services</a:t>
          </a:r>
          <a:endParaRPr lang="en-US" dirty="0"/>
        </a:p>
      </dgm:t>
    </dgm:pt>
    <dgm:pt modelId="{FC349541-30FA-4F84-9991-61F56FAF9C51}" type="parTrans" cxnId="{ECAC19E3-17F0-4FB3-8D26-A25DEADB9682}">
      <dgm:prSet/>
      <dgm:spPr/>
      <dgm:t>
        <a:bodyPr/>
        <a:lstStyle/>
        <a:p>
          <a:endParaRPr lang="en-US"/>
        </a:p>
      </dgm:t>
    </dgm:pt>
    <dgm:pt modelId="{71BD3396-CE80-4737-88BF-764025A30446}" type="sibTrans" cxnId="{ECAC19E3-17F0-4FB3-8D26-A25DEADB9682}">
      <dgm:prSet/>
      <dgm:spPr/>
      <dgm:t>
        <a:bodyPr/>
        <a:lstStyle/>
        <a:p>
          <a:endParaRPr lang="en-US"/>
        </a:p>
      </dgm:t>
    </dgm:pt>
    <dgm:pt modelId="{FF79772B-7BFF-4114-B07B-7634304A4146}">
      <dgm:prSet phldrT="[Text]"/>
      <dgm:spPr/>
      <dgm:t>
        <a:bodyPr/>
        <a:lstStyle/>
        <a:p>
          <a:r>
            <a:rPr lang="en-US" dirty="0" smtClean="0"/>
            <a:t>Any client which can process HTTP</a:t>
          </a:r>
          <a:endParaRPr lang="en-US" dirty="0"/>
        </a:p>
      </dgm:t>
    </dgm:pt>
    <dgm:pt modelId="{25F893BC-0129-45B7-A728-4FE6A631F968}" type="parTrans" cxnId="{1AA45351-8A44-4586-9C0F-0BDAEC9AB64C}">
      <dgm:prSet/>
      <dgm:spPr/>
      <dgm:t>
        <a:bodyPr/>
        <a:lstStyle/>
        <a:p>
          <a:endParaRPr lang="en-US"/>
        </a:p>
      </dgm:t>
    </dgm:pt>
    <dgm:pt modelId="{CE595275-6BF1-445F-B651-661437FF14D4}" type="sibTrans" cxnId="{1AA45351-8A44-4586-9C0F-0BDAEC9AB64C}">
      <dgm:prSet/>
      <dgm:spPr/>
      <dgm:t>
        <a:bodyPr/>
        <a:lstStyle/>
        <a:p>
          <a:endParaRPr lang="en-US"/>
        </a:p>
      </dgm:t>
    </dgm:pt>
    <dgm:pt modelId="{E0A6CCCC-EEF7-4F3C-9206-84A55FD0E041}" type="pres">
      <dgm:prSet presAssocID="{DDBFA17F-A058-4A01-B26B-AD5DB65E3E7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2415258-87CB-4AB1-ACA0-3BF7FE38EA0D}" type="pres">
      <dgm:prSet presAssocID="{FB9022E4-C0F0-497B-BCFB-989A4B540138}" presName="centerShape" presStyleLbl="node0" presStyleIdx="0" presStyleCnt="1"/>
      <dgm:spPr/>
      <dgm:t>
        <a:bodyPr/>
        <a:lstStyle/>
        <a:p>
          <a:endParaRPr lang="en-US"/>
        </a:p>
      </dgm:t>
    </dgm:pt>
    <dgm:pt modelId="{4AF0EE58-F409-41C1-AEDA-6927C8FE0A12}" type="pres">
      <dgm:prSet presAssocID="{77E8BD42-30A4-49DF-B519-10533DC30C7F}" presName="parTrans" presStyleLbl="sibTrans2D1" presStyleIdx="0" presStyleCnt="6"/>
      <dgm:spPr/>
      <dgm:t>
        <a:bodyPr/>
        <a:lstStyle/>
        <a:p>
          <a:endParaRPr lang="en-US"/>
        </a:p>
      </dgm:t>
    </dgm:pt>
    <dgm:pt modelId="{3B22A514-154D-4365-B706-8592A82D3007}" type="pres">
      <dgm:prSet presAssocID="{77E8BD42-30A4-49DF-B519-10533DC30C7F}" presName="connectorText" presStyleLbl="sibTrans2D1" presStyleIdx="0" presStyleCnt="6"/>
      <dgm:spPr/>
      <dgm:t>
        <a:bodyPr/>
        <a:lstStyle/>
        <a:p>
          <a:endParaRPr lang="en-US"/>
        </a:p>
      </dgm:t>
    </dgm:pt>
    <dgm:pt modelId="{4817D818-97BE-43C8-90B4-96346448B4E5}" type="pres">
      <dgm:prSet presAssocID="{5C744CCF-2870-4033-9679-20AA5BACD3B4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24E47B-3FDA-4A04-B777-E6992B773699}" type="pres">
      <dgm:prSet presAssocID="{ABFBE0B8-B060-4105-8743-E6D65EFCBEDA}" presName="parTrans" presStyleLbl="sibTrans2D1" presStyleIdx="1" presStyleCnt="6"/>
      <dgm:spPr/>
      <dgm:t>
        <a:bodyPr/>
        <a:lstStyle/>
        <a:p>
          <a:endParaRPr lang="en-US"/>
        </a:p>
      </dgm:t>
    </dgm:pt>
    <dgm:pt modelId="{7EFDDA42-2602-414B-8F2E-F8E67E182AB4}" type="pres">
      <dgm:prSet presAssocID="{ABFBE0B8-B060-4105-8743-E6D65EFCBEDA}" presName="connectorText" presStyleLbl="sibTrans2D1" presStyleIdx="1" presStyleCnt="6"/>
      <dgm:spPr/>
      <dgm:t>
        <a:bodyPr/>
        <a:lstStyle/>
        <a:p>
          <a:endParaRPr lang="en-US"/>
        </a:p>
      </dgm:t>
    </dgm:pt>
    <dgm:pt modelId="{322E1C2D-E294-4283-A6D1-DDFD1E2BDCCB}" type="pres">
      <dgm:prSet presAssocID="{FF8061FD-F25A-4F0C-AD54-F0AB1D1D1173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650EE2-ACEC-44D3-8700-22DCBC85CC5E}" type="pres">
      <dgm:prSet presAssocID="{44359DCB-9F3E-47E4-AD71-BDC51E974AD0}" presName="parTrans" presStyleLbl="sibTrans2D1" presStyleIdx="2" presStyleCnt="6"/>
      <dgm:spPr/>
      <dgm:t>
        <a:bodyPr/>
        <a:lstStyle/>
        <a:p>
          <a:endParaRPr lang="en-US"/>
        </a:p>
      </dgm:t>
    </dgm:pt>
    <dgm:pt modelId="{EE6D5C87-0F7F-4FAB-BB49-E14446A6C575}" type="pres">
      <dgm:prSet presAssocID="{44359DCB-9F3E-47E4-AD71-BDC51E974AD0}" presName="connectorText" presStyleLbl="sibTrans2D1" presStyleIdx="2" presStyleCnt="6"/>
      <dgm:spPr/>
      <dgm:t>
        <a:bodyPr/>
        <a:lstStyle/>
        <a:p>
          <a:endParaRPr lang="en-US"/>
        </a:p>
      </dgm:t>
    </dgm:pt>
    <dgm:pt modelId="{4F81643C-CC3C-440E-A4F0-1261E2F59EEA}" type="pres">
      <dgm:prSet presAssocID="{88ADDEAE-3CDF-4AC2-993B-3589FDF72115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458215-763A-4C86-AA60-4B503F94A9E6}" type="pres">
      <dgm:prSet presAssocID="{5EACD057-CD57-4495-A451-C02547EC3D6C}" presName="parTrans" presStyleLbl="sibTrans2D1" presStyleIdx="3" presStyleCnt="6"/>
      <dgm:spPr/>
      <dgm:t>
        <a:bodyPr/>
        <a:lstStyle/>
        <a:p>
          <a:endParaRPr lang="en-US"/>
        </a:p>
      </dgm:t>
    </dgm:pt>
    <dgm:pt modelId="{258519B1-266A-4837-97E9-062D80AD2820}" type="pres">
      <dgm:prSet presAssocID="{5EACD057-CD57-4495-A451-C02547EC3D6C}" presName="connectorText" presStyleLbl="sibTrans2D1" presStyleIdx="3" presStyleCnt="6"/>
      <dgm:spPr/>
      <dgm:t>
        <a:bodyPr/>
        <a:lstStyle/>
        <a:p>
          <a:endParaRPr lang="en-US"/>
        </a:p>
      </dgm:t>
    </dgm:pt>
    <dgm:pt modelId="{4804048F-AFB2-4318-8398-28A4B6E0976C}" type="pres">
      <dgm:prSet presAssocID="{12DB9D40-27F2-4C16-8372-6DD04BF22124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3E3A5C-A6F6-4AAC-B93D-94BCB8D28205}" type="pres">
      <dgm:prSet presAssocID="{FC349541-30FA-4F84-9991-61F56FAF9C51}" presName="parTrans" presStyleLbl="sibTrans2D1" presStyleIdx="4" presStyleCnt="6"/>
      <dgm:spPr/>
      <dgm:t>
        <a:bodyPr/>
        <a:lstStyle/>
        <a:p>
          <a:endParaRPr lang="en-US"/>
        </a:p>
      </dgm:t>
    </dgm:pt>
    <dgm:pt modelId="{CFAE47F2-2C2C-41EF-8DC1-E1F8338F945F}" type="pres">
      <dgm:prSet presAssocID="{FC349541-30FA-4F84-9991-61F56FAF9C51}" presName="connectorText" presStyleLbl="sibTrans2D1" presStyleIdx="4" presStyleCnt="6"/>
      <dgm:spPr/>
      <dgm:t>
        <a:bodyPr/>
        <a:lstStyle/>
        <a:p>
          <a:endParaRPr lang="en-US"/>
        </a:p>
      </dgm:t>
    </dgm:pt>
    <dgm:pt modelId="{D4306F69-90A1-45AA-8C0B-92D5953F7F00}" type="pres">
      <dgm:prSet presAssocID="{7FA2BB77-62ED-4B4C-ADA2-48AD2FC61334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E0F4E3-BF2D-42FE-99F6-47F5E2766634}" type="pres">
      <dgm:prSet presAssocID="{25F893BC-0129-45B7-A728-4FE6A631F968}" presName="parTrans" presStyleLbl="sibTrans2D1" presStyleIdx="5" presStyleCnt="6"/>
      <dgm:spPr/>
      <dgm:t>
        <a:bodyPr/>
        <a:lstStyle/>
        <a:p>
          <a:endParaRPr lang="en-US"/>
        </a:p>
      </dgm:t>
    </dgm:pt>
    <dgm:pt modelId="{559F5231-D6CB-4B56-9FB5-8ED4596CFC08}" type="pres">
      <dgm:prSet presAssocID="{25F893BC-0129-45B7-A728-4FE6A631F968}" presName="connectorText" presStyleLbl="sibTrans2D1" presStyleIdx="5" presStyleCnt="6"/>
      <dgm:spPr/>
      <dgm:t>
        <a:bodyPr/>
        <a:lstStyle/>
        <a:p>
          <a:endParaRPr lang="en-US"/>
        </a:p>
      </dgm:t>
    </dgm:pt>
    <dgm:pt modelId="{70FC4C2D-5C61-4E4A-A9AA-E9A303DE6C1C}" type="pres">
      <dgm:prSet presAssocID="{FF79772B-7BFF-4114-B07B-7634304A4146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7F9C4D8-3C14-444A-9AA0-BADF6C14320A}" type="presOf" srcId="{88ADDEAE-3CDF-4AC2-993B-3589FDF72115}" destId="{4F81643C-CC3C-440E-A4F0-1261E2F59EEA}" srcOrd="0" destOrd="0" presId="urn:microsoft.com/office/officeart/2005/8/layout/radial5"/>
    <dgm:cxn modelId="{CC729518-17EE-4883-BB38-E1DC7515977E}" type="presOf" srcId="{44359DCB-9F3E-47E4-AD71-BDC51E974AD0}" destId="{30650EE2-ACEC-44D3-8700-22DCBC85CC5E}" srcOrd="0" destOrd="0" presId="urn:microsoft.com/office/officeart/2005/8/layout/radial5"/>
    <dgm:cxn modelId="{02D1A3D8-723F-4841-B42D-66EFB4E351EA}" type="presOf" srcId="{12DB9D40-27F2-4C16-8372-6DD04BF22124}" destId="{4804048F-AFB2-4318-8398-28A4B6E0976C}" srcOrd="0" destOrd="0" presId="urn:microsoft.com/office/officeart/2005/8/layout/radial5"/>
    <dgm:cxn modelId="{42CCD26B-3E1F-4335-9662-D17A176649B7}" type="presOf" srcId="{FF8061FD-F25A-4F0C-AD54-F0AB1D1D1173}" destId="{322E1C2D-E294-4283-A6D1-DDFD1E2BDCCB}" srcOrd="0" destOrd="0" presId="urn:microsoft.com/office/officeart/2005/8/layout/radial5"/>
    <dgm:cxn modelId="{9A6A9CB2-0DDA-4A69-9425-A5F2A6420770}" type="presOf" srcId="{7FA2BB77-62ED-4B4C-ADA2-48AD2FC61334}" destId="{D4306F69-90A1-45AA-8C0B-92D5953F7F00}" srcOrd="0" destOrd="0" presId="urn:microsoft.com/office/officeart/2005/8/layout/radial5"/>
    <dgm:cxn modelId="{575B15BE-93B0-4913-B3F3-AB688B026A8D}" srcId="{DDBFA17F-A058-4A01-B26B-AD5DB65E3E76}" destId="{FB9022E4-C0F0-497B-BCFB-989A4B540138}" srcOrd="0" destOrd="0" parTransId="{D4232536-249A-4F8C-9011-683CAC5E9044}" sibTransId="{1DCB4C97-15D3-4364-BB75-3B15A72AA260}"/>
    <dgm:cxn modelId="{2643FC3F-DFE0-40EA-921A-1725341254B7}" type="presOf" srcId="{FC349541-30FA-4F84-9991-61F56FAF9C51}" destId="{CFAE47F2-2C2C-41EF-8DC1-E1F8338F945F}" srcOrd="1" destOrd="0" presId="urn:microsoft.com/office/officeart/2005/8/layout/radial5"/>
    <dgm:cxn modelId="{ECAC19E3-17F0-4FB3-8D26-A25DEADB9682}" srcId="{FB9022E4-C0F0-497B-BCFB-989A4B540138}" destId="{7FA2BB77-62ED-4B4C-ADA2-48AD2FC61334}" srcOrd="4" destOrd="0" parTransId="{FC349541-30FA-4F84-9991-61F56FAF9C51}" sibTransId="{71BD3396-CE80-4737-88BF-764025A30446}"/>
    <dgm:cxn modelId="{898EABD3-F774-4403-959C-B1940D04B2AC}" type="presOf" srcId="{FC349541-30FA-4F84-9991-61F56FAF9C51}" destId="{C03E3A5C-A6F6-4AAC-B93D-94BCB8D28205}" srcOrd="0" destOrd="0" presId="urn:microsoft.com/office/officeart/2005/8/layout/radial5"/>
    <dgm:cxn modelId="{A70C94D1-2AFB-4932-8445-A1E50AE035B1}" type="presOf" srcId="{77E8BD42-30A4-49DF-B519-10533DC30C7F}" destId="{3B22A514-154D-4365-B706-8592A82D3007}" srcOrd="1" destOrd="0" presId="urn:microsoft.com/office/officeart/2005/8/layout/radial5"/>
    <dgm:cxn modelId="{7805C4FF-3EFF-434D-8BB6-098A237BE88A}" type="presOf" srcId="{5EACD057-CD57-4495-A451-C02547EC3D6C}" destId="{258519B1-266A-4837-97E9-062D80AD2820}" srcOrd="1" destOrd="0" presId="urn:microsoft.com/office/officeart/2005/8/layout/radial5"/>
    <dgm:cxn modelId="{B30D217F-F4EA-4047-B674-082CD6C30464}" type="presOf" srcId="{25F893BC-0129-45B7-A728-4FE6A631F968}" destId="{CEE0F4E3-BF2D-42FE-99F6-47F5E2766634}" srcOrd="0" destOrd="0" presId="urn:microsoft.com/office/officeart/2005/8/layout/radial5"/>
    <dgm:cxn modelId="{1AA45351-8A44-4586-9C0F-0BDAEC9AB64C}" srcId="{FB9022E4-C0F0-497B-BCFB-989A4B540138}" destId="{FF79772B-7BFF-4114-B07B-7634304A4146}" srcOrd="5" destOrd="0" parTransId="{25F893BC-0129-45B7-A728-4FE6A631F968}" sibTransId="{CE595275-6BF1-445F-B651-661437FF14D4}"/>
    <dgm:cxn modelId="{F7965A8F-95E0-47F0-89F0-2CC4F48EB38C}" type="presOf" srcId="{FF79772B-7BFF-4114-B07B-7634304A4146}" destId="{70FC4C2D-5C61-4E4A-A9AA-E9A303DE6C1C}" srcOrd="0" destOrd="0" presId="urn:microsoft.com/office/officeart/2005/8/layout/radial5"/>
    <dgm:cxn modelId="{019321BA-290C-4DD5-BFAC-65F4CE310000}" type="presOf" srcId="{ABFBE0B8-B060-4105-8743-E6D65EFCBEDA}" destId="{7EFDDA42-2602-414B-8F2E-F8E67E182AB4}" srcOrd="1" destOrd="0" presId="urn:microsoft.com/office/officeart/2005/8/layout/radial5"/>
    <dgm:cxn modelId="{FA711044-674C-46EC-A1EA-14113151CF95}" type="presOf" srcId="{77E8BD42-30A4-49DF-B519-10533DC30C7F}" destId="{4AF0EE58-F409-41C1-AEDA-6927C8FE0A12}" srcOrd="0" destOrd="0" presId="urn:microsoft.com/office/officeart/2005/8/layout/radial5"/>
    <dgm:cxn modelId="{6BBE6667-826F-4CBA-81C9-BE619529DFD2}" type="presOf" srcId="{FB9022E4-C0F0-497B-BCFB-989A4B540138}" destId="{72415258-87CB-4AB1-ACA0-3BF7FE38EA0D}" srcOrd="0" destOrd="0" presId="urn:microsoft.com/office/officeart/2005/8/layout/radial5"/>
    <dgm:cxn modelId="{CA1F4BD2-63FE-444D-8857-786716A44AD4}" srcId="{FB9022E4-C0F0-497B-BCFB-989A4B540138}" destId="{88ADDEAE-3CDF-4AC2-993B-3589FDF72115}" srcOrd="2" destOrd="0" parTransId="{44359DCB-9F3E-47E4-AD71-BDC51E974AD0}" sibTransId="{9FDCD6EF-E6B9-4AE2-94CC-5B5A85B0AEA2}"/>
    <dgm:cxn modelId="{AAC2D268-E5A3-463A-8C9A-1FE4D2AC8520}" type="presOf" srcId="{25F893BC-0129-45B7-A728-4FE6A631F968}" destId="{559F5231-D6CB-4B56-9FB5-8ED4596CFC08}" srcOrd="1" destOrd="0" presId="urn:microsoft.com/office/officeart/2005/8/layout/radial5"/>
    <dgm:cxn modelId="{97E89A60-F1B0-40C1-A177-35294930E4D4}" type="presOf" srcId="{DDBFA17F-A058-4A01-B26B-AD5DB65E3E76}" destId="{E0A6CCCC-EEF7-4F3C-9206-84A55FD0E041}" srcOrd="0" destOrd="0" presId="urn:microsoft.com/office/officeart/2005/8/layout/radial5"/>
    <dgm:cxn modelId="{B1DA8212-1C2C-44EE-A982-12C0E79BA430}" type="presOf" srcId="{5C744CCF-2870-4033-9679-20AA5BACD3B4}" destId="{4817D818-97BE-43C8-90B4-96346448B4E5}" srcOrd="0" destOrd="0" presId="urn:microsoft.com/office/officeart/2005/8/layout/radial5"/>
    <dgm:cxn modelId="{D3B52B7B-E45B-448C-A387-4AB1502B3737}" type="presOf" srcId="{ABFBE0B8-B060-4105-8743-E6D65EFCBEDA}" destId="{0324E47B-3FDA-4A04-B777-E6992B773699}" srcOrd="0" destOrd="0" presId="urn:microsoft.com/office/officeart/2005/8/layout/radial5"/>
    <dgm:cxn modelId="{EFF11342-3284-4003-AD89-2CD5F8F68D10}" type="presOf" srcId="{44359DCB-9F3E-47E4-AD71-BDC51E974AD0}" destId="{EE6D5C87-0F7F-4FAB-BB49-E14446A6C575}" srcOrd="1" destOrd="0" presId="urn:microsoft.com/office/officeart/2005/8/layout/radial5"/>
    <dgm:cxn modelId="{31122A2E-DE3E-4C83-9EB8-3E6CF104D964}" srcId="{FB9022E4-C0F0-497B-BCFB-989A4B540138}" destId="{12DB9D40-27F2-4C16-8372-6DD04BF22124}" srcOrd="3" destOrd="0" parTransId="{5EACD057-CD57-4495-A451-C02547EC3D6C}" sibTransId="{B2340EE1-CFA8-41F9-AB35-E5F6756103EC}"/>
    <dgm:cxn modelId="{68735910-99F8-4BA1-9A6D-26C2CE8C0BC7}" type="presOf" srcId="{5EACD057-CD57-4495-A451-C02547EC3D6C}" destId="{8F458215-763A-4C86-AA60-4B503F94A9E6}" srcOrd="0" destOrd="0" presId="urn:microsoft.com/office/officeart/2005/8/layout/radial5"/>
    <dgm:cxn modelId="{B7939093-6803-4235-8B1C-14ED2709F275}" srcId="{FB9022E4-C0F0-497B-BCFB-989A4B540138}" destId="{FF8061FD-F25A-4F0C-AD54-F0AB1D1D1173}" srcOrd="1" destOrd="0" parTransId="{ABFBE0B8-B060-4105-8743-E6D65EFCBEDA}" sibTransId="{113ECC27-42D4-44AC-A1DB-60DF0B6AE06D}"/>
    <dgm:cxn modelId="{E51CA301-0E7E-4C40-ACA3-AF3117957658}" srcId="{FB9022E4-C0F0-497B-BCFB-989A4B540138}" destId="{5C744CCF-2870-4033-9679-20AA5BACD3B4}" srcOrd="0" destOrd="0" parTransId="{77E8BD42-30A4-49DF-B519-10533DC30C7F}" sibTransId="{4C3E5F73-1F9F-498E-836F-F9FD38BAB952}"/>
    <dgm:cxn modelId="{06162B7C-F2CE-44B4-B5C7-1165691AD212}" type="presParOf" srcId="{E0A6CCCC-EEF7-4F3C-9206-84A55FD0E041}" destId="{72415258-87CB-4AB1-ACA0-3BF7FE38EA0D}" srcOrd="0" destOrd="0" presId="urn:microsoft.com/office/officeart/2005/8/layout/radial5"/>
    <dgm:cxn modelId="{1061890F-17DA-479A-BFB4-6EDE7ABAE1B5}" type="presParOf" srcId="{E0A6CCCC-EEF7-4F3C-9206-84A55FD0E041}" destId="{4AF0EE58-F409-41C1-AEDA-6927C8FE0A12}" srcOrd="1" destOrd="0" presId="urn:microsoft.com/office/officeart/2005/8/layout/radial5"/>
    <dgm:cxn modelId="{FA97C68A-78F3-4EE1-A47D-8819C97CECC2}" type="presParOf" srcId="{4AF0EE58-F409-41C1-AEDA-6927C8FE0A12}" destId="{3B22A514-154D-4365-B706-8592A82D3007}" srcOrd="0" destOrd="0" presId="urn:microsoft.com/office/officeart/2005/8/layout/radial5"/>
    <dgm:cxn modelId="{82EE4C59-15E7-4B10-AB4E-373F1645B9A8}" type="presParOf" srcId="{E0A6CCCC-EEF7-4F3C-9206-84A55FD0E041}" destId="{4817D818-97BE-43C8-90B4-96346448B4E5}" srcOrd="2" destOrd="0" presId="urn:microsoft.com/office/officeart/2005/8/layout/radial5"/>
    <dgm:cxn modelId="{E4C6B88F-B921-4B10-9007-0E134D47AA6F}" type="presParOf" srcId="{E0A6CCCC-EEF7-4F3C-9206-84A55FD0E041}" destId="{0324E47B-3FDA-4A04-B777-E6992B773699}" srcOrd="3" destOrd="0" presId="urn:microsoft.com/office/officeart/2005/8/layout/radial5"/>
    <dgm:cxn modelId="{B1036983-46F0-4EA2-9A65-786E6CD064F2}" type="presParOf" srcId="{0324E47B-3FDA-4A04-B777-E6992B773699}" destId="{7EFDDA42-2602-414B-8F2E-F8E67E182AB4}" srcOrd="0" destOrd="0" presId="urn:microsoft.com/office/officeart/2005/8/layout/radial5"/>
    <dgm:cxn modelId="{CBC52E9D-936F-4F12-8C3C-7C842CF54988}" type="presParOf" srcId="{E0A6CCCC-EEF7-4F3C-9206-84A55FD0E041}" destId="{322E1C2D-E294-4283-A6D1-DDFD1E2BDCCB}" srcOrd="4" destOrd="0" presId="urn:microsoft.com/office/officeart/2005/8/layout/radial5"/>
    <dgm:cxn modelId="{DA690821-3CC4-4641-B708-FBCFF6B62A6D}" type="presParOf" srcId="{E0A6CCCC-EEF7-4F3C-9206-84A55FD0E041}" destId="{30650EE2-ACEC-44D3-8700-22DCBC85CC5E}" srcOrd="5" destOrd="0" presId="urn:microsoft.com/office/officeart/2005/8/layout/radial5"/>
    <dgm:cxn modelId="{65EE7FAD-AC90-447F-A312-DBD110F3FE70}" type="presParOf" srcId="{30650EE2-ACEC-44D3-8700-22DCBC85CC5E}" destId="{EE6D5C87-0F7F-4FAB-BB49-E14446A6C575}" srcOrd="0" destOrd="0" presId="urn:microsoft.com/office/officeart/2005/8/layout/radial5"/>
    <dgm:cxn modelId="{D0EA8C29-CC75-4ADB-9276-24E516B8B745}" type="presParOf" srcId="{E0A6CCCC-EEF7-4F3C-9206-84A55FD0E041}" destId="{4F81643C-CC3C-440E-A4F0-1261E2F59EEA}" srcOrd="6" destOrd="0" presId="urn:microsoft.com/office/officeart/2005/8/layout/radial5"/>
    <dgm:cxn modelId="{0A6949AB-B159-4D55-AEB1-68DA41A52A5B}" type="presParOf" srcId="{E0A6CCCC-EEF7-4F3C-9206-84A55FD0E041}" destId="{8F458215-763A-4C86-AA60-4B503F94A9E6}" srcOrd="7" destOrd="0" presId="urn:microsoft.com/office/officeart/2005/8/layout/radial5"/>
    <dgm:cxn modelId="{8602588A-7B89-4682-836A-3F126A283632}" type="presParOf" srcId="{8F458215-763A-4C86-AA60-4B503F94A9E6}" destId="{258519B1-266A-4837-97E9-062D80AD2820}" srcOrd="0" destOrd="0" presId="urn:microsoft.com/office/officeart/2005/8/layout/radial5"/>
    <dgm:cxn modelId="{15C95B28-E5C0-47CF-BD6A-A6929CFB531F}" type="presParOf" srcId="{E0A6CCCC-EEF7-4F3C-9206-84A55FD0E041}" destId="{4804048F-AFB2-4318-8398-28A4B6E0976C}" srcOrd="8" destOrd="0" presId="urn:microsoft.com/office/officeart/2005/8/layout/radial5"/>
    <dgm:cxn modelId="{8F13187E-09C4-46BD-81EE-E385746C63B4}" type="presParOf" srcId="{E0A6CCCC-EEF7-4F3C-9206-84A55FD0E041}" destId="{C03E3A5C-A6F6-4AAC-B93D-94BCB8D28205}" srcOrd="9" destOrd="0" presId="urn:microsoft.com/office/officeart/2005/8/layout/radial5"/>
    <dgm:cxn modelId="{957745B4-5791-4521-A4F3-B13AAAB107AC}" type="presParOf" srcId="{C03E3A5C-A6F6-4AAC-B93D-94BCB8D28205}" destId="{CFAE47F2-2C2C-41EF-8DC1-E1F8338F945F}" srcOrd="0" destOrd="0" presId="urn:microsoft.com/office/officeart/2005/8/layout/radial5"/>
    <dgm:cxn modelId="{522DA5B5-BD90-429D-AEBC-439FFEB7A7A9}" type="presParOf" srcId="{E0A6CCCC-EEF7-4F3C-9206-84A55FD0E041}" destId="{D4306F69-90A1-45AA-8C0B-92D5953F7F00}" srcOrd="10" destOrd="0" presId="urn:microsoft.com/office/officeart/2005/8/layout/radial5"/>
    <dgm:cxn modelId="{E9A70E72-F912-4EB4-8C1D-2F9616AD427A}" type="presParOf" srcId="{E0A6CCCC-EEF7-4F3C-9206-84A55FD0E041}" destId="{CEE0F4E3-BF2D-42FE-99F6-47F5E2766634}" srcOrd="11" destOrd="0" presId="urn:microsoft.com/office/officeart/2005/8/layout/radial5"/>
    <dgm:cxn modelId="{0E843FE6-56D0-405F-9858-30F1490395EA}" type="presParOf" srcId="{CEE0F4E3-BF2D-42FE-99F6-47F5E2766634}" destId="{559F5231-D6CB-4B56-9FB5-8ED4596CFC08}" srcOrd="0" destOrd="0" presId="urn:microsoft.com/office/officeart/2005/8/layout/radial5"/>
    <dgm:cxn modelId="{41F3A0EB-618A-4C2D-8801-14DF7A1B048A}" type="presParOf" srcId="{E0A6CCCC-EEF7-4F3C-9206-84A55FD0E041}" destId="{70FC4C2D-5C61-4E4A-A9AA-E9A303DE6C1C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2DDFEA0-2523-4162-9585-7E36329145BB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0F7BCAD-75B0-4635-9B31-C7642E56B678}">
      <dgm:prSet phldrT="[Text]"/>
      <dgm:spPr/>
      <dgm:t>
        <a:bodyPr/>
        <a:lstStyle/>
        <a:p>
          <a:r>
            <a:rPr lang="en-US" dirty="0" smtClean="0"/>
            <a:t>HTTP POST</a:t>
          </a:r>
          <a:endParaRPr lang="en-US" dirty="0"/>
        </a:p>
      </dgm:t>
    </dgm:pt>
    <dgm:pt modelId="{49BC8507-C602-4561-A9BA-AB931FD78B4D}" type="parTrans" cxnId="{7CA92C4B-4940-41FE-949C-3B42ABED85BC}">
      <dgm:prSet/>
      <dgm:spPr/>
      <dgm:t>
        <a:bodyPr/>
        <a:lstStyle/>
        <a:p>
          <a:endParaRPr lang="en-US"/>
        </a:p>
      </dgm:t>
    </dgm:pt>
    <dgm:pt modelId="{B9C7A167-8D2A-4918-80AB-3520ACC0974A}" type="sibTrans" cxnId="{7CA92C4B-4940-41FE-949C-3B42ABED85BC}">
      <dgm:prSet/>
      <dgm:spPr/>
      <dgm:t>
        <a:bodyPr/>
        <a:lstStyle/>
        <a:p>
          <a:endParaRPr lang="en-US"/>
        </a:p>
      </dgm:t>
    </dgm:pt>
    <dgm:pt modelId="{F8EA0238-5ED5-43CC-9601-1F87447941AB}">
      <dgm:prSet phldrT="[Text]"/>
      <dgm:spPr/>
      <dgm:t>
        <a:bodyPr/>
        <a:lstStyle/>
        <a:p>
          <a:r>
            <a:rPr lang="en-US" dirty="0" smtClean="0"/>
            <a:t>HTTP GET</a:t>
          </a:r>
          <a:endParaRPr lang="en-US" dirty="0"/>
        </a:p>
      </dgm:t>
    </dgm:pt>
    <dgm:pt modelId="{4A8074FB-BB43-4C49-AC44-A2C0C00D5F7F}" type="parTrans" cxnId="{17EF3541-F80C-4BA8-B808-537D6555FD87}">
      <dgm:prSet/>
      <dgm:spPr/>
      <dgm:t>
        <a:bodyPr/>
        <a:lstStyle/>
        <a:p>
          <a:endParaRPr lang="en-US"/>
        </a:p>
      </dgm:t>
    </dgm:pt>
    <dgm:pt modelId="{67998375-743F-4098-874C-1CC5C3B16267}" type="sibTrans" cxnId="{17EF3541-F80C-4BA8-B808-537D6555FD87}">
      <dgm:prSet/>
      <dgm:spPr/>
      <dgm:t>
        <a:bodyPr/>
        <a:lstStyle/>
        <a:p>
          <a:endParaRPr lang="en-US"/>
        </a:p>
      </dgm:t>
    </dgm:pt>
    <dgm:pt modelId="{E24B9784-B720-4552-8A96-B008CBEA5114}">
      <dgm:prSet/>
      <dgm:spPr/>
      <dgm:t>
        <a:bodyPr/>
        <a:lstStyle/>
        <a:p>
          <a:r>
            <a:rPr lang="en-US" b="1" dirty="0" smtClean="0">
              <a:solidFill>
                <a:srgbClr val="FF0000"/>
              </a:solidFill>
              <a:latin typeface="Agency FB" pitchFamily="34" charset="0"/>
            </a:rPr>
            <a:t>C</a:t>
          </a:r>
          <a:r>
            <a:rPr lang="en-US" dirty="0" smtClean="0">
              <a:latin typeface="Agency FB" pitchFamily="34" charset="0"/>
            </a:rPr>
            <a:t>REATE Resource</a:t>
          </a:r>
          <a:endParaRPr lang="en-US" dirty="0">
            <a:latin typeface="Agency FB" pitchFamily="34" charset="0"/>
          </a:endParaRPr>
        </a:p>
      </dgm:t>
    </dgm:pt>
    <dgm:pt modelId="{A73448EF-AD51-41FB-9D98-FCB984300D9E}" type="parTrans" cxnId="{AD37543F-3AC7-48C6-8248-45F9EEE51716}">
      <dgm:prSet/>
      <dgm:spPr/>
      <dgm:t>
        <a:bodyPr/>
        <a:lstStyle/>
        <a:p>
          <a:endParaRPr lang="en-US"/>
        </a:p>
      </dgm:t>
    </dgm:pt>
    <dgm:pt modelId="{801F963B-59CE-4EB3-8EB9-C8B899E7486B}" type="sibTrans" cxnId="{AD37543F-3AC7-48C6-8248-45F9EEE51716}">
      <dgm:prSet/>
      <dgm:spPr/>
      <dgm:t>
        <a:bodyPr/>
        <a:lstStyle/>
        <a:p>
          <a:endParaRPr lang="en-US"/>
        </a:p>
      </dgm:t>
    </dgm:pt>
    <dgm:pt modelId="{EE8F90CE-2C18-42AF-A66D-282B7F39E651}">
      <dgm:prSet/>
      <dgm:spPr/>
      <dgm:t>
        <a:bodyPr/>
        <a:lstStyle/>
        <a:p>
          <a:r>
            <a:rPr lang="en-US" b="1" dirty="0" smtClean="0">
              <a:solidFill>
                <a:srgbClr val="FF0000"/>
              </a:solidFill>
            </a:rPr>
            <a:t>R</a:t>
          </a:r>
          <a:r>
            <a:rPr lang="en-US" dirty="0" smtClean="0"/>
            <a:t>ETERIVE Resource </a:t>
          </a:r>
          <a:endParaRPr lang="en-US" dirty="0"/>
        </a:p>
      </dgm:t>
    </dgm:pt>
    <dgm:pt modelId="{86DF97AE-B814-4AE3-98CB-4E3BC0595B8A}" type="parTrans" cxnId="{556484A7-C937-449F-9704-49B58A96C4D8}">
      <dgm:prSet/>
      <dgm:spPr/>
      <dgm:t>
        <a:bodyPr/>
        <a:lstStyle/>
        <a:p>
          <a:endParaRPr lang="en-US"/>
        </a:p>
      </dgm:t>
    </dgm:pt>
    <dgm:pt modelId="{8EFC3006-AC5A-4993-81D8-9EF3FEE22BB4}" type="sibTrans" cxnId="{556484A7-C937-449F-9704-49B58A96C4D8}">
      <dgm:prSet/>
      <dgm:spPr/>
      <dgm:t>
        <a:bodyPr/>
        <a:lstStyle/>
        <a:p>
          <a:endParaRPr lang="en-US"/>
        </a:p>
      </dgm:t>
    </dgm:pt>
    <dgm:pt modelId="{F4793DBD-5652-4216-9CA4-78BC64E542FD}">
      <dgm:prSet phldrT="[Text]"/>
      <dgm:spPr/>
      <dgm:t>
        <a:bodyPr/>
        <a:lstStyle/>
        <a:p>
          <a:r>
            <a:rPr lang="en-US" dirty="0" smtClean="0"/>
            <a:t>HTTP DELETE </a:t>
          </a:r>
          <a:endParaRPr lang="en-US" dirty="0"/>
        </a:p>
      </dgm:t>
    </dgm:pt>
    <dgm:pt modelId="{97282175-7DD6-47F7-86A1-EC5C8DDB345C}" type="parTrans" cxnId="{98E4D6A5-454B-461F-B0E1-FE10F2F9E7C8}">
      <dgm:prSet/>
      <dgm:spPr/>
      <dgm:t>
        <a:bodyPr/>
        <a:lstStyle/>
        <a:p>
          <a:endParaRPr lang="en-US"/>
        </a:p>
      </dgm:t>
    </dgm:pt>
    <dgm:pt modelId="{AFB157C3-7F03-4643-B4B9-66FFA0D8097A}" type="sibTrans" cxnId="{98E4D6A5-454B-461F-B0E1-FE10F2F9E7C8}">
      <dgm:prSet/>
      <dgm:spPr/>
      <dgm:t>
        <a:bodyPr/>
        <a:lstStyle/>
        <a:p>
          <a:endParaRPr lang="en-US"/>
        </a:p>
      </dgm:t>
    </dgm:pt>
    <dgm:pt modelId="{4AEE6A6D-FC15-4553-A329-4FA2BE27E3E9}">
      <dgm:prSet/>
      <dgm:spPr/>
      <dgm:t>
        <a:bodyPr/>
        <a:lstStyle/>
        <a:p>
          <a:r>
            <a:rPr lang="en-US" b="1" dirty="0" smtClean="0">
              <a:solidFill>
                <a:srgbClr val="FF0000"/>
              </a:solidFill>
            </a:rPr>
            <a:t>U</a:t>
          </a:r>
          <a:r>
            <a:rPr lang="en-US" dirty="0" smtClean="0"/>
            <a:t>PDATE  Resource</a:t>
          </a:r>
          <a:endParaRPr lang="en-US" dirty="0"/>
        </a:p>
      </dgm:t>
    </dgm:pt>
    <dgm:pt modelId="{DC94B76F-C649-498D-8913-A08532ECD452}" type="parTrans" cxnId="{127B7ED6-14E1-4935-A6B7-6112F4BDE917}">
      <dgm:prSet/>
      <dgm:spPr/>
      <dgm:t>
        <a:bodyPr/>
        <a:lstStyle/>
        <a:p>
          <a:endParaRPr lang="en-US"/>
        </a:p>
      </dgm:t>
    </dgm:pt>
    <dgm:pt modelId="{93CFA44B-83E2-48D2-91D6-AB3A972A13FC}" type="sibTrans" cxnId="{127B7ED6-14E1-4935-A6B7-6112F4BDE917}">
      <dgm:prSet/>
      <dgm:spPr/>
      <dgm:t>
        <a:bodyPr/>
        <a:lstStyle/>
        <a:p>
          <a:endParaRPr lang="en-US"/>
        </a:p>
      </dgm:t>
    </dgm:pt>
    <dgm:pt modelId="{78F7F41C-C355-4A62-99A0-F742036EC49F}">
      <dgm:prSet/>
      <dgm:spPr/>
      <dgm:t>
        <a:bodyPr/>
        <a:lstStyle/>
        <a:p>
          <a:r>
            <a:rPr lang="en-US" b="1" dirty="0" smtClean="0">
              <a:solidFill>
                <a:srgbClr val="FF0000"/>
              </a:solidFill>
            </a:rPr>
            <a:t>D</a:t>
          </a:r>
          <a:r>
            <a:rPr lang="en-US" dirty="0" smtClean="0"/>
            <a:t>ELETE Resource</a:t>
          </a:r>
          <a:endParaRPr lang="en-US" dirty="0"/>
        </a:p>
      </dgm:t>
    </dgm:pt>
    <dgm:pt modelId="{EC5CA812-27E9-44BC-9F29-E857849E55B5}" type="parTrans" cxnId="{0EBBE8CD-059A-432D-AE17-8216C9061AF1}">
      <dgm:prSet/>
      <dgm:spPr/>
      <dgm:t>
        <a:bodyPr/>
        <a:lstStyle/>
        <a:p>
          <a:endParaRPr lang="en-US"/>
        </a:p>
      </dgm:t>
    </dgm:pt>
    <dgm:pt modelId="{F32F1F92-6202-43DF-B35C-502E1764D0BC}" type="sibTrans" cxnId="{0EBBE8CD-059A-432D-AE17-8216C9061AF1}">
      <dgm:prSet/>
      <dgm:spPr/>
      <dgm:t>
        <a:bodyPr/>
        <a:lstStyle/>
        <a:p>
          <a:endParaRPr lang="en-US"/>
        </a:p>
      </dgm:t>
    </dgm:pt>
    <dgm:pt modelId="{286E38E1-0245-4D6D-98E5-A4BF3A4A56E1}">
      <dgm:prSet phldrT="[Text]"/>
      <dgm:spPr/>
      <dgm:t>
        <a:bodyPr/>
        <a:lstStyle/>
        <a:p>
          <a:r>
            <a:rPr lang="en-US" dirty="0" smtClean="0"/>
            <a:t>HTTP PUT</a:t>
          </a:r>
          <a:endParaRPr lang="en-US" dirty="0"/>
        </a:p>
      </dgm:t>
    </dgm:pt>
    <dgm:pt modelId="{2EDE92C9-D1D3-4114-9D17-95E2C90ED52E}" type="sibTrans" cxnId="{690C9775-B6B7-4189-9524-F9D1D372BEBB}">
      <dgm:prSet/>
      <dgm:spPr/>
      <dgm:t>
        <a:bodyPr/>
        <a:lstStyle/>
        <a:p>
          <a:endParaRPr lang="en-US"/>
        </a:p>
      </dgm:t>
    </dgm:pt>
    <dgm:pt modelId="{8A0F5D14-FC37-47AF-947E-1CFDB8AB1039}" type="parTrans" cxnId="{690C9775-B6B7-4189-9524-F9D1D372BEBB}">
      <dgm:prSet/>
      <dgm:spPr/>
      <dgm:t>
        <a:bodyPr/>
        <a:lstStyle/>
        <a:p>
          <a:endParaRPr lang="en-US"/>
        </a:p>
      </dgm:t>
    </dgm:pt>
    <dgm:pt modelId="{6605AC8C-84C5-4A87-9160-B21F2C4D3B3A}" type="pres">
      <dgm:prSet presAssocID="{12DDFEA0-2523-4162-9585-7E36329145B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29F6AD0-9FAE-490A-81ED-6319C60924A2}" type="pres">
      <dgm:prSet presAssocID="{70F7BCAD-75B0-4635-9B31-C7642E56B678}" presName="parentLin" presStyleCnt="0"/>
      <dgm:spPr/>
    </dgm:pt>
    <dgm:pt modelId="{0EC9FC68-5685-46D5-8210-76A12E8BE4DB}" type="pres">
      <dgm:prSet presAssocID="{70F7BCAD-75B0-4635-9B31-C7642E56B678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CEC7DE17-742A-4056-992F-E10E4C1B666A}" type="pres">
      <dgm:prSet presAssocID="{70F7BCAD-75B0-4635-9B31-C7642E56B678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65E5A9-0331-4FF4-BE87-12B2BF56C874}" type="pres">
      <dgm:prSet presAssocID="{70F7BCAD-75B0-4635-9B31-C7642E56B678}" presName="negativeSpace" presStyleCnt="0"/>
      <dgm:spPr/>
    </dgm:pt>
    <dgm:pt modelId="{83824F59-DE94-4929-893C-5B9E6B2EA2D9}" type="pres">
      <dgm:prSet presAssocID="{70F7BCAD-75B0-4635-9B31-C7642E56B678}" presName="childText" presStyleLbl="conFgAcc1" presStyleIdx="0" presStyleCnt="4" custLinFactNeighborX="-5172" custLinFactNeighborY="1605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BBB675-F3A9-4A80-A4C7-4E9C3DFF3682}" type="pres">
      <dgm:prSet presAssocID="{B9C7A167-8D2A-4918-80AB-3520ACC0974A}" presName="spaceBetweenRectangles" presStyleCnt="0"/>
      <dgm:spPr/>
    </dgm:pt>
    <dgm:pt modelId="{A6C7E800-4D0F-48E6-BE67-9361AE392B6D}" type="pres">
      <dgm:prSet presAssocID="{F8EA0238-5ED5-43CC-9601-1F87447941AB}" presName="parentLin" presStyleCnt="0"/>
      <dgm:spPr/>
    </dgm:pt>
    <dgm:pt modelId="{68A56916-2103-44A3-B3AF-86AB6DE0A7D6}" type="pres">
      <dgm:prSet presAssocID="{F8EA0238-5ED5-43CC-9601-1F87447941AB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D6FA5850-1E07-4771-9978-C47B7CAADB2C}" type="pres">
      <dgm:prSet presAssocID="{F8EA0238-5ED5-43CC-9601-1F87447941AB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F555ED-ED85-4F30-BF44-36D5DB5300D4}" type="pres">
      <dgm:prSet presAssocID="{F8EA0238-5ED5-43CC-9601-1F87447941AB}" presName="negativeSpace" presStyleCnt="0"/>
      <dgm:spPr/>
    </dgm:pt>
    <dgm:pt modelId="{D4E37FA2-674D-460F-AE34-767A64981013}" type="pres">
      <dgm:prSet presAssocID="{F8EA0238-5ED5-43CC-9601-1F87447941AB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D3DA68-20F4-4228-8322-2B3DE91DEEAD}" type="pres">
      <dgm:prSet presAssocID="{67998375-743F-4098-874C-1CC5C3B16267}" presName="spaceBetweenRectangles" presStyleCnt="0"/>
      <dgm:spPr/>
    </dgm:pt>
    <dgm:pt modelId="{5C6A4BE8-A4FC-4770-8B51-83BBADE56A50}" type="pres">
      <dgm:prSet presAssocID="{286E38E1-0245-4D6D-98E5-A4BF3A4A56E1}" presName="parentLin" presStyleCnt="0"/>
      <dgm:spPr/>
    </dgm:pt>
    <dgm:pt modelId="{3913CA49-CB11-4BD1-B363-A56FCA38655E}" type="pres">
      <dgm:prSet presAssocID="{286E38E1-0245-4D6D-98E5-A4BF3A4A56E1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A45A7CDD-301F-4DD6-B5FE-2080535746C3}" type="pres">
      <dgm:prSet presAssocID="{286E38E1-0245-4D6D-98E5-A4BF3A4A56E1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7080A0-0D94-4E78-8DDC-3F45E55A6B0D}" type="pres">
      <dgm:prSet presAssocID="{286E38E1-0245-4D6D-98E5-A4BF3A4A56E1}" presName="negativeSpace" presStyleCnt="0"/>
      <dgm:spPr/>
    </dgm:pt>
    <dgm:pt modelId="{A36A1F57-10AB-4DF5-86E6-6C442B62873F}" type="pres">
      <dgm:prSet presAssocID="{286E38E1-0245-4D6D-98E5-A4BF3A4A56E1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ADFD07-BC6A-45C9-86B2-075D214C72E8}" type="pres">
      <dgm:prSet presAssocID="{2EDE92C9-D1D3-4114-9D17-95E2C90ED52E}" presName="spaceBetweenRectangles" presStyleCnt="0"/>
      <dgm:spPr/>
    </dgm:pt>
    <dgm:pt modelId="{E4A74D93-DF6A-4971-863C-B9C61B40638C}" type="pres">
      <dgm:prSet presAssocID="{F4793DBD-5652-4216-9CA4-78BC64E542FD}" presName="parentLin" presStyleCnt="0"/>
      <dgm:spPr/>
    </dgm:pt>
    <dgm:pt modelId="{B9066808-CB8C-4F9C-810D-EED804C6EA12}" type="pres">
      <dgm:prSet presAssocID="{F4793DBD-5652-4216-9CA4-78BC64E542FD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5A10FFCE-4EB4-4C1F-B1B1-5620F52BA2BE}" type="pres">
      <dgm:prSet presAssocID="{F4793DBD-5652-4216-9CA4-78BC64E542FD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769493-DEB1-452A-B8F6-C864D1D0651E}" type="pres">
      <dgm:prSet presAssocID="{F4793DBD-5652-4216-9CA4-78BC64E542FD}" presName="negativeSpace" presStyleCnt="0"/>
      <dgm:spPr/>
    </dgm:pt>
    <dgm:pt modelId="{7110307B-47B5-4345-A4A2-6DDB1600CCFA}" type="pres">
      <dgm:prSet presAssocID="{F4793DBD-5652-4216-9CA4-78BC64E542FD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B9A7F15-13E2-4254-BC24-0B7A660A271B}" type="presOf" srcId="{286E38E1-0245-4D6D-98E5-A4BF3A4A56E1}" destId="{A45A7CDD-301F-4DD6-B5FE-2080535746C3}" srcOrd="1" destOrd="0" presId="urn:microsoft.com/office/officeart/2005/8/layout/list1"/>
    <dgm:cxn modelId="{7CA92C4B-4940-41FE-949C-3B42ABED85BC}" srcId="{12DDFEA0-2523-4162-9585-7E36329145BB}" destId="{70F7BCAD-75B0-4635-9B31-C7642E56B678}" srcOrd="0" destOrd="0" parTransId="{49BC8507-C602-4561-A9BA-AB931FD78B4D}" sibTransId="{B9C7A167-8D2A-4918-80AB-3520ACC0974A}"/>
    <dgm:cxn modelId="{72EE61E4-C021-45AB-B523-11934F72E5A4}" type="presOf" srcId="{F8EA0238-5ED5-43CC-9601-1F87447941AB}" destId="{68A56916-2103-44A3-B3AF-86AB6DE0A7D6}" srcOrd="0" destOrd="0" presId="urn:microsoft.com/office/officeart/2005/8/layout/list1"/>
    <dgm:cxn modelId="{DFF37B11-294F-4E10-85F8-3EAAF5584DCE}" type="presOf" srcId="{12DDFEA0-2523-4162-9585-7E36329145BB}" destId="{6605AC8C-84C5-4A87-9160-B21F2C4D3B3A}" srcOrd="0" destOrd="0" presId="urn:microsoft.com/office/officeart/2005/8/layout/list1"/>
    <dgm:cxn modelId="{127B7ED6-14E1-4935-A6B7-6112F4BDE917}" srcId="{286E38E1-0245-4D6D-98E5-A4BF3A4A56E1}" destId="{4AEE6A6D-FC15-4553-A329-4FA2BE27E3E9}" srcOrd="0" destOrd="0" parTransId="{DC94B76F-C649-498D-8913-A08532ECD452}" sibTransId="{93CFA44B-83E2-48D2-91D6-AB3A972A13FC}"/>
    <dgm:cxn modelId="{C0DAEF68-7292-4EF2-9464-4F8CA68737B9}" type="presOf" srcId="{4AEE6A6D-FC15-4553-A329-4FA2BE27E3E9}" destId="{A36A1F57-10AB-4DF5-86E6-6C442B62873F}" srcOrd="0" destOrd="0" presId="urn:microsoft.com/office/officeart/2005/8/layout/list1"/>
    <dgm:cxn modelId="{0CFAF52A-D22A-4782-999F-615E44044550}" type="presOf" srcId="{286E38E1-0245-4D6D-98E5-A4BF3A4A56E1}" destId="{3913CA49-CB11-4BD1-B363-A56FCA38655E}" srcOrd="0" destOrd="0" presId="urn:microsoft.com/office/officeart/2005/8/layout/list1"/>
    <dgm:cxn modelId="{690C9775-B6B7-4189-9524-F9D1D372BEBB}" srcId="{12DDFEA0-2523-4162-9585-7E36329145BB}" destId="{286E38E1-0245-4D6D-98E5-A4BF3A4A56E1}" srcOrd="2" destOrd="0" parTransId="{8A0F5D14-FC37-47AF-947E-1CFDB8AB1039}" sibTransId="{2EDE92C9-D1D3-4114-9D17-95E2C90ED52E}"/>
    <dgm:cxn modelId="{C7A5933B-4395-43E9-B32D-673C8CC248A2}" type="presOf" srcId="{F4793DBD-5652-4216-9CA4-78BC64E542FD}" destId="{5A10FFCE-4EB4-4C1F-B1B1-5620F52BA2BE}" srcOrd="1" destOrd="0" presId="urn:microsoft.com/office/officeart/2005/8/layout/list1"/>
    <dgm:cxn modelId="{AD37543F-3AC7-48C6-8248-45F9EEE51716}" srcId="{70F7BCAD-75B0-4635-9B31-C7642E56B678}" destId="{E24B9784-B720-4552-8A96-B008CBEA5114}" srcOrd="0" destOrd="0" parTransId="{A73448EF-AD51-41FB-9D98-FCB984300D9E}" sibTransId="{801F963B-59CE-4EB3-8EB9-C8B899E7486B}"/>
    <dgm:cxn modelId="{CED9E32D-84B0-4EC4-809C-2D600CF1E3EE}" type="presOf" srcId="{F8EA0238-5ED5-43CC-9601-1F87447941AB}" destId="{D6FA5850-1E07-4771-9978-C47B7CAADB2C}" srcOrd="1" destOrd="0" presId="urn:microsoft.com/office/officeart/2005/8/layout/list1"/>
    <dgm:cxn modelId="{ABC46AAC-3837-4BB6-B8CB-633FB74F4A52}" type="presOf" srcId="{70F7BCAD-75B0-4635-9B31-C7642E56B678}" destId="{0EC9FC68-5685-46D5-8210-76A12E8BE4DB}" srcOrd="0" destOrd="0" presId="urn:microsoft.com/office/officeart/2005/8/layout/list1"/>
    <dgm:cxn modelId="{8F9EA3AD-FA62-4CDE-A3C5-7DBC85018556}" type="presOf" srcId="{78F7F41C-C355-4A62-99A0-F742036EC49F}" destId="{7110307B-47B5-4345-A4A2-6DDB1600CCFA}" srcOrd="0" destOrd="0" presId="urn:microsoft.com/office/officeart/2005/8/layout/list1"/>
    <dgm:cxn modelId="{AEF4713C-9525-4BEB-BB4C-F40A5D5724A4}" type="presOf" srcId="{F4793DBD-5652-4216-9CA4-78BC64E542FD}" destId="{B9066808-CB8C-4F9C-810D-EED804C6EA12}" srcOrd="0" destOrd="0" presId="urn:microsoft.com/office/officeart/2005/8/layout/list1"/>
    <dgm:cxn modelId="{98E4D6A5-454B-461F-B0E1-FE10F2F9E7C8}" srcId="{12DDFEA0-2523-4162-9585-7E36329145BB}" destId="{F4793DBD-5652-4216-9CA4-78BC64E542FD}" srcOrd="3" destOrd="0" parTransId="{97282175-7DD6-47F7-86A1-EC5C8DDB345C}" sibTransId="{AFB157C3-7F03-4643-B4B9-66FFA0D8097A}"/>
    <dgm:cxn modelId="{0EBBE8CD-059A-432D-AE17-8216C9061AF1}" srcId="{F4793DBD-5652-4216-9CA4-78BC64E542FD}" destId="{78F7F41C-C355-4A62-99A0-F742036EC49F}" srcOrd="0" destOrd="0" parTransId="{EC5CA812-27E9-44BC-9F29-E857849E55B5}" sibTransId="{F32F1F92-6202-43DF-B35C-502E1764D0BC}"/>
    <dgm:cxn modelId="{ECF678D1-6C92-4B58-9572-EFD67E8703A3}" type="presOf" srcId="{70F7BCAD-75B0-4635-9B31-C7642E56B678}" destId="{CEC7DE17-742A-4056-992F-E10E4C1B666A}" srcOrd="1" destOrd="0" presId="urn:microsoft.com/office/officeart/2005/8/layout/list1"/>
    <dgm:cxn modelId="{33222209-3211-4AD0-897C-A639A27DF043}" type="presOf" srcId="{E24B9784-B720-4552-8A96-B008CBEA5114}" destId="{83824F59-DE94-4929-893C-5B9E6B2EA2D9}" srcOrd="0" destOrd="0" presId="urn:microsoft.com/office/officeart/2005/8/layout/list1"/>
    <dgm:cxn modelId="{39C5E6BE-AE89-4F65-BC57-FBC997961142}" type="presOf" srcId="{EE8F90CE-2C18-42AF-A66D-282B7F39E651}" destId="{D4E37FA2-674D-460F-AE34-767A64981013}" srcOrd="0" destOrd="0" presId="urn:microsoft.com/office/officeart/2005/8/layout/list1"/>
    <dgm:cxn modelId="{17EF3541-F80C-4BA8-B808-537D6555FD87}" srcId="{12DDFEA0-2523-4162-9585-7E36329145BB}" destId="{F8EA0238-5ED5-43CC-9601-1F87447941AB}" srcOrd="1" destOrd="0" parTransId="{4A8074FB-BB43-4C49-AC44-A2C0C00D5F7F}" sibTransId="{67998375-743F-4098-874C-1CC5C3B16267}"/>
    <dgm:cxn modelId="{556484A7-C937-449F-9704-49B58A96C4D8}" srcId="{F8EA0238-5ED5-43CC-9601-1F87447941AB}" destId="{EE8F90CE-2C18-42AF-A66D-282B7F39E651}" srcOrd="0" destOrd="0" parTransId="{86DF97AE-B814-4AE3-98CB-4E3BC0595B8A}" sibTransId="{8EFC3006-AC5A-4993-81D8-9EF3FEE22BB4}"/>
    <dgm:cxn modelId="{06B2E6EF-826E-497B-B1FA-7B0C5B84AD7F}" type="presParOf" srcId="{6605AC8C-84C5-4A87-9160-B21F2C4D3B3A}" destId="{129F6AD0-9FAE-490A-81ED-6319C60924A2}" srcOrd="0" destOrd="0" presId="urn:microsoft.com/office/officeart/2005/8/layout/list1"/>
    <dgm:cxn modelId="{E6193CC5-3A52-4E74-BD4B-35AC041567A4}" type="presParOf" srcId="{129F6AD0-9FAE-490A-81ED-6319C60924A2}" destId="{0EC9FC68-5685-46D5-8210-76A12E8BE4DB}" srcOrd="0" destOrd="0" presId="urn:microsoft.com/office/officeart/2005/8/layout/list1"/>
    <dgm:cxn modelId="{45306814-F009-464F-9695-26FDB8F04C2E}" type="presParOf" srcId="{129F6AD0-9FAE-490A-81ED-6319C60924A2}" destId="{CEC7DE17-742A-4056-992F-E10E4C1B666A}" srcOrd="1" destOrd="0" presId="urn:microsoft.com/office/officeart/2005/8/layout/list1"/>
    <dgm:cxn modelId="{FFB5D2D0-D50E-44B8-BA78-9F779838FB5F}" type="presParOf" srcId="{6605AC8C-84C5-4A87-9160-B21F2C4D3B3A}" destId="{A165E5A9-0331-4FF4-BE87-12B2BF56C874}" srcOrd="1" destOrd="0" presId="urn:microsoft.com/office/officeart/2005/8/layout/list1"/>
    <dgm:cxn modelId="{D1CC618C-F0E3-438D-940C-8632183A8903}" type="presParOf" srcId="{6605AC8C-84C5-4A87-9160-B21F2C4D3B3A}" destId="{83824F59-DE94-4929-893C-5B9E6B2EA2D9}" srcOrd="2" destOrd="0" presId="urn:microsoft.com/office/officeart/2005/8/layout/list1"/>
    <dgm:cxn modelId="{3F8E25E5-28BB-423F-9D83-266902735DF1}" type="presParOf" srcId="{6605AC8C-84C5-4A87-9160-B21F2C4D3B3A}" destId="{38BBB675-F3A9-4A80-A4C7-4E9C3DFF3682}" srcOrd="3" destOrd="0" presId="urn:microsoft.com/office/officeart/2005/8/layout/list1"/>
    <dgm:cxn modelId="{74835685-459D-45F2-8881-8C9E327DFA7F}" type="presParOf" srcId="{6605AC8C-84C5-4A87-9160-B21F2C4D3B3A}" destId="{A6C7E800-4D0F-48E6-BE67-9361AE392B6D}" srcOrd="4" destOrd="0" presId="urn:microsoft.com/office/officeart/2005/8/layout/list1"/>
    <dgm:cxn modelId="{28CAC9DC-3ACC-4CC0-BFAD-C2E2256B9F60}" type="presParOf" srcId="{A6C7E800-4D0F-48E6-BE67-9361AE392B6D}" destId="{68A56916-2103-44A3-B3AF-86AB6DE0A7D6}" srcOrd="0" destOrd="0" presId="urn:microsoft.com/office/officeart/2005/8/layout/list1"/>
    <dgm:cxn modelId="{DB85F56B-4C06-42ED-88D9-065EC2C4E974}" type="presParOf" srcId="{A6C7E800-4D0F-48E6-BE67-9361AE392B6D}" destId="{D6FA5850-1E07-4771-9978-C47B7CAADB2C}" srcOrd="1" destOrd="0" presId="urn:microsoft.com/office/officeart/2005/8/layout/list1"/>
    <dgm:cxn modelId="{8A4B35B3-11DA-4AAB-A883-E428C2EACE7F}" type="presParOf" srcId="{6605AC8C-84C5-4A87-9160-B21F2C4D3B3A}" destId="{F4F555ED-ED85-4F30-BF44-36D5DB5300D4}" srcOrd="5" destOrd="0" presId="urn:microsoft.com/office/officeart/2005/8/layout/list1"/>
    <dgm:cxn modelId="{1C23CB1C-40E4-4EF9-AA2D-8E2EB97870AE}" type="presParOf" srcId="{6605AC8C-84C5-4A87-9160-B21F2C4D3B3A}" destId="{D4E37FA2-674D-460F-AE34-767A64981013}" srcOrd="6" destOrd="0" presId="urn:microsoft.com/office/officeart/2005/8/layout/list1"/>
    <dgm:cxn modelId="{EE567B6D-6200-47BE-B35A-705ECB343A4A}" type="presParOf" srcId="{6605AC8C-84C5-4A87-9160-B21F2C4D3B3A}" destId="{B1D3DA68-20F4-4228-8322-2B3DE91DEEAD}" srcOrd="7" destOrd="0" presId="urn:microsoft.com/office/officeart/2005/8/layout/list1"/>
    <dgm:cxn modelId="{8A539041-81C3-4F26-9B8F-51D921AB1CEA}" type="presParOf" srcId="{6605AC8C-84C5-4A87-9160-B21F2C4D3B3A}" destId="{5C6A4BE8-A4FC-4770-8B51-83BBADE56A50}" srcOrd="8" destOrd="0" presId="urn:microsoft.com/office/officeart/2005/8/layout/list1"/>
    <dgm:cxn modelId="{EA2C27D4-42CA-48CA-B50F-A90A1482193E}" type="presParOf" srcId="{5C6A4BE8-A4FC-4770-8B51-83BBADE56A50}" destId="{3913CA49-CB11-4BD1-B363-A56FCA38655E}" srcOrd="0" destOrd="0" presId="urn:microsoft.com/office/officeart/2005/8/layout/list1"/>
    <dgm:cxn modelId="{D92497A2-16C7-498D-9720-47F691241547}" type="presParOf" srcId="{5C6A4BE8-A4FC-4770-8B51-83BBADE56A50}" destId="{A45A7CDD-301F-4DD6-B5FE-2080535746C3}" srcOrd="1" destOrd="0" presId="urn:microsoft.com/office/officeart/2005/8/layout/list1"/>
    <dgm:cxn modelId="{CA3BE2C4-7B17-4F68-B5FC-B3E2EB49BFD3}" type="presParOf" srcId="{6605AC8C-84C5-4A87-9160-B21F2C4D3B3A}" destId="{2C7080A0-0D94-4E78-8DDC-3F45E55A6B0D}" srcOrd="9" destOrd="0" presId="urn:microsoft.com/office/officeart/2005/8/layout/list1"/>
    <dgm:cxn modelId="{90144D99-1965-4884-B239-74F8FF9B727E}" type="presParOf" srcId="{6605AC8C-84C5-4A87-9160-B21F2C4D3B3A}" destId="{A36A1F57-10AB-4DF5-86E6-6C442B62873F}" srcOrd="10" destOrd="0" presId="urn:microsoft.com/office/officeart/2005/8/layout/list1"/>
    <dgm:cxn modelId="{E4C2E77E-0B3C-403B-B22B-A876D619CAA7}" type="presParOf" srcId="{6605AC8C-84C5-4A87-9160-B21F2C4D3B3A}" destId="{C6ADFD07-BC6A-45C9-86B2-075D214C72E8}" srcOrd="11" destOrd="0" presId="urn:microsoft.com/office/officeart/2005/8/layout/list1"/>
    <dgm:cxn modelId="{4131EE8D-AAB9-4186-8755-EE6D99809819}" type="presParOf" srcId="{6605AC8C-84C5-4A87-9160-B21F2C4D3B3A}" destId="{E4A74D93-DF6A-4971-863C-B9C61B40638C}" srcOrd="12" destOrd="0" presId="urn:microsoft.com/office/officeart/2005/8/layout/list1"/>
    <dgm:cxn modelId="{46F7608B-3415-48EC-ABFC-892980263FC5}" type="presParOf" srcId="{E4A74D93-DF6A-4971-863C-B9C61B40638C}" destId="{B9066808-CB8C-4F9C-810D-EED804C6EA12}" srcOrd="0" destOrd="0" presId="urn:microsoft.com/office/officeart/2005/8/layout/list1"/>
    <dgm:cxn modelId="{3B3F860B-8A72-4D63-92DD-991E6A2EA0A1}" type="presParOf" srcId="{E4A74D93-DF6A-4971-863C-B9C61B40638C}" destId="{5A10FFCE-4EB4-4C1F-B1B1-5620F52BA2BE}" srcOrd="1" destOrd="0" presId="urn:microsoft.com/office/officeart/2005/8/layout/list1"/>
    <dgm:cxn modelId="{75C21A25-3C2D-4AB0-8B06-0525626B9AC8}" type="presParOf" srcId="{6605AC8C-84C5-4A87-9160-B21F2C4D3B3A}" destId="{24769493-DEB1-452A-B8F6-C864D1D0651E}" srcOrd="13" destOrd="0" presId="urn:microsoft.com/office/officeart/2005/8/layout/list1"/>
    <dgm:cxn modelId="{76931CA5-3110-4AD9-A638-EA4E1635FFBF}" type="presParOf" srcId="{6605AC8C-84C5-4A87-9160-B21F2C4D3B3A}" destId="{7110307B-47B5-4345-A4A2-6DDB1600CCFA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5ADDD31-B617-4388-9D78-33A681CE221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31E25E-BFA3-4E34-B440-24DAAF9FE572}">
      <dgm:prSet phldrT="[Text]"/>
      <dgm:spPr/>
      <dgm:t>
        <a:bodyPr/>
        <a:lstStyle/>
        <a:p>
          <a:r>
            <a:rPr lang="en-US" dirty="0" smtClean="0"/>
            <a:t>Message Format</a:t>
          </a:r>
          <a:endParaRPr lang="en-US" dirty="0"/>
        </a:p>
      </dgm:t>
    </dgm:pt>
    <dgm:pt modelId="{42D2FFA8-C7E4-42EA-8227-A90FF1FDFAE4}" type="parTrans" cxnId="{E86D9C97-3C5D-4B78-8057-F6B42CFA59E3}">
      <dgm:prSet/>
      <dgm:spPr/>
      <dgm:t>
        <a:bodyPr/>
        <a:lstStyle/>
        <a:p>
          <a:endParaRPr lang="en-US"/>
        </a:p>
      </dgm:t>
    </dgm:pt>
    <dgm:pt modelId="{84D9F03A-B708-4435-B3A4-6F89005407B4}" type="sibTrans" cxnId="{E86D9C97-3C5D-4B78-8057-F6B42CFA59E3}">
      <dgm:prSet/>
      <dgm:spPr/>
      <dgm:t>
        <a:bodyPr/>
        <a:lstStyle/>
        <a:p>
          <a:endParaRPr lang="en-US"/>
        </a:p>
      </dgm:t>
    </dgm:pt>
    <dgm:pt modelId="{89816B36-D904-4834-8B85-EBD25100EA35}">
      <dgm:prSet phldrT="[Text]"/>
      <dgm:spPr/>
      <dgm:t>
        <a:bodyPr/>
        <a:lstStyle/>
        <a:p>
          <a:r>
            <a:rPr lang="en-US" dirty="0" smtClean="0"/>
            <a:t>XML</a:t>
          </a:r>
          <a:endParaRPr lang="en-US" dirty="0"/>
        </a:p>
      </dgm:t>
    </dgm:pt>
    <dgm:pt modelId="{67684B47-36E4-4230-A6D6-27C717CEA461}" type="parTrans" cxnId="{F7295F81-5D32-40E9-9011-0E752EBA0DAB}">
      <dgm:prSet/>
      <dgm:spPr/>
      <dgm:t>
        <a:bodyPr/>
        <a:lstStyle/>
        <a:p>
          <a:endParaRPr lang="en-US"/>
        </a:p>
      </dgm:t>
    </dgm:pt>
    <dgm:pt modelId="{A52E3ED0-ECA7-4379-8167-4EC9EAD219E1}" type="sibTrans" cxnId="{F7295F81-5D32-40E9-9011-0E752EBA0DAB}">
      <dgm:prSet/>
      <dgm:spPr/>
      <dgm:t>
        <a:bodyPr/>
        <a:lstStyle/>
        <a:p>
          <a:endParaRPr lang="en-US"/>
        </a:p>
      </dgm:t>
    </dgm:pt>
    <dgm:pt modelId="{940A16EB-289D-4BF1-A8E7-43B2D93808F8}">
      <dgm:prSet phldrT="[Text]"/>
      <dgm:spPr/>
      <dgm:t>
        <a:bodyPr/>
        <a:lstStyle/>
        <a:p>
          <a:r>
            <a:rPr lang="en-US" smtClean="0"/>
            <a:t>JSON</a:t>
          </a:r>
          <a:endParaRPr lang="en-US" dirty="0"/>
        </a:p>
      </dgm:t>
    </dgm:pt>
    <dgm:pt modelId="{66C87D80-1E3A-46B5-BC65-F7FB29B41428}" type="parTrans" cxnId="{44E313E6-0CA4-48C2-A64F-2EE95C743BC1}">
      <dgm:prSet/>
      <dgm:spPr/>
      <dgm:t>
        <a:bodyPr/>
        <a:lstStyle/>
        <a:p>
          <a:endParaRPr lang="en-US"/>
        </a:p>
      </dgm:t>
    </dgm:pt>
    <dgm:pt modelId="{21649A25-2F8A-43E2-BD67-82481D7716A6}" type="sibTrans" cxnId="{44E313E6-0CA4-48C2-A64F-2EE95C743BC1}">
      <dgm:prSet/>
      <dgm:spPr/>
      <dgm:t>
        <a:bodyPr/>
        <a:lstStyle/>
        <a:p>
          <a:endParaRPr lang="en-US"/>
        </a:p>
      </dgm:t>
    </dgm:pt>
    <dgm:pt modelId="{DD197E33-32CA-4C04-A9C8-FCF9E78DFF62}" type="pres">
      <dgm:prSet presAssocID="{E5ADDD31-B617-4388-9D78-33A681CE221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752F4144-F502-4242-8C26-8CD1A0C90AA2}" type="pres">
      <dgm:prSet presAssocID="{8331E25E-BFA3-4E34-B440-24DAAF9FE572}" presName="hierRoot1" presStyleCnt="0">
        <dgm:presLayoutVars>
          <dgm:hierBranch val="init"/>
        </dgm:presLayoutVars>
      </dgm:prSet>
      <dgm:spPr/>
    </dgm:pt>
    <dgm:pt modelId="{F720CAFC-7A5C-48F2-A42C-D5E31DE5D0B4}" type="pres">
      <dgm:prSet presAssocID="{8331E25E-BFA3-4E34-B440-24DAAF9FE572}" presName="rootComposite1" presStyleCnt="0"/>
      <dgm:spPr/>
    </dgm:pt>
    <dgm:pt modelId="{F67CFD27-99CF-4289-ABB0-4FDBED52D2FE}" type="pres">
      <dgm:prSet presAssocID="{8331E25E-BFA3-4E34-B440-24DAAF9FE572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14D3FBA-49FB-4C6F-9021-5A4AEBE678CD}" type="pres">
      <dgm:prSet presAssocID="{8331E25E-BFA3-4E34-B440-24DAAF9FE572}" presName="rootConnector1" presStyleLbl="node1" presStyleIdx="0" presStyleCnt="0"/>
      <dgm:spPr/>
      <dgm:t>
        <a:bodyPr/>
        <a:lstStyle/>
        <a:p>
          <a:endParaRPr lang="en-US"/>
        </a:p>
      </dgm:t>
    </dgm:pt>
    <dgm:pt modelId="{45B03DCC-B0EC-43BD-8530-9B1EA5CF31D3}" type="pres">
      <dgm:prSet presAssocID="{8331E25E-BFA3-4E34-B440-24DAAF9FE572}" presName="hierChild2" presStyleCnt="0"/>
      <dgm:spPr/>
    </dgm:pt>
    <dgm:pt modelId="{46C0711E-484D-456F-8D0F-231CA0F0E6F5}" type="pres">
      <dgm:prSet presAssocID="{66C87D80-1E3A-46B5-BC65-F7FB29B41428}" presName="Name37" presStyleLbl="parChTrans1D2" presStyleIdx="0" presStyleCnt="2"/>
      <dgm:spPr/>
      <dgm:t>
        <a:bodyPr/>
        <a:lstStyle/>
        <a:p>
          <a:endParaRPr lang="en-US"/>
        </a:p>
      </dgm:t>
    </dgm:pt>
    <dgm:pt modelId="{FE971A09-1D2B-4164-BEF8-AF3CB4767110}" type="pres">
      <dgm:prSet presAssocID="{940A16EB-289D-4BF1-A8E7-43B2D93808F8}" presName="hierRoot2" presStyleCnt="0">
        <dgm:presLayoutVars>
          <dgm:hierBranch val="init"/>
        </dgm:presLayoutVars>
      </dgm:prSet>
      <dgm:spPr/>
    </dgm:pt>
    <dgm:pt modelId="{A254079D-3FA2-4FC3-BA5F-C359E7DFA560}" type="pres">
      <dgm:prSet presAssocID="{940A16EB-289D-4BF1-A8E7-43B2D93808F8}" presName="rootComposite" presStyleCnt="0"/>
      <dgm:spPr/>
    </dgm:pt>
    <dgm:pt modelId="{B40ACD1F-5415-4E13-8DED-8BB8FDC943CF}" type="pres">
      <dgm:prSet presAssocID="{940A16EB-289D-4BF1-A8E7-43B2D93808F8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B13EC91-8BF4-4458-A5BC-1FAA1104C29C}" type="pres">
      <dgm:prSet presAssocID="{940A16EB-289D-4BF1-A8E7-43B2D93808F8}" presName="rootConnector" presStyleLbl="node2" presStyleIdx="0" presStyleCnt="2"/>
      <dgm:spPr/>
      <dgm:t>
        <a:bodyPr/>
        <a:lstStyle/>
        <a:p>
          <a:endParaRPr lang="en-US"/>
        </a:p>
      </dgm:t>
    </dgm:pt>
    <dgm:pt modelId="{C2897F2E-14FF-41C0-80BC-1CC8DAA458EE}" type="pres">
      <dgm:prSet presAssocID="{940A16EB-289D-4BF1-A8E7-43B2D93808F8}" presName="hierChild4" presStyleCnt="0"/>
      <dgm:spPr/>
    </dgm:pt>
    <dgm:pt modelId="{CDD557C0-C423-48A9-BC10-DFBBDCB4ABB7}" type="pres">
      <dgm:prSet presAssocID="{940A16EB-289D-4BF1-A8E7-43B2D93808F8}" presName="hierChild5" presStyleCnt="0"/>
      <dgm:spPr/>
    </dgm:pt>
    <dgm:pt modelId="{542BB7F9-26AE-4C38-9588-3E3BC7672D7B}" type="pres">
      <dgm:prSet presAssocID="{67684B47-36E4-4230-A6D6-27C717CEA461}" presName="Name37" presStyleLbl="parChTrans1D2" presStyleIdx="1" presStyleCnt="2"/>
      <dgm:spPr/>
      <dgm:t>
        <a:bodyPr/>
        <a:lstStyle/>
        <a:p>
          <a:endParaRPr lang="en-US"/>
        </a:p>
      </dgm:t>
    </dgm:pt>
    <dgm:pt modelId="{37F15E0D-24A6-4740-A81B-FC044CF913BD}" type="pres">
      <dgm:prSet presAssocID="{89816B36-D904-4834-8B85-EBD25100EA35}" presName="hierRoot2" presStyleCnt="0">
        <dgm:presLayoutVars>
          <dgm:hierBranch val="init"/>
        </dgm:presLayoutVars>
      </dgm:prSet>
      <dgm:spPr/>
    </dgm:pt>
    <dgm:pt modelId="{9AFD828E-E9BA-4FCE-8F3F-DBF6DE0D137E}" type="pres">
      <dgm:prSet presAssocID="{89816B36-D904-4834-8B85-EBD25100EA35}" presName="rootComposite" presStyleCnt="0"/>
      <dgm:spPr/>
    </dgm:pt>
    <dgm:pt modelId="{472B5B2D-9E19-45F5-894D-FF0FEDB81B9F}" type="pres">
      <dgm:prSet presAssocID="{89816B36-D904-4834-8B85-EBD25100EA35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F077AA2-851D-4B1B-9473-DEEB243E280A}" type="pres">
      <dgm:prSet presAssocID="{89816B36-D904-4834-8B85-EBD25100EA35}" presName="rootConnector" presStyleLbl="node2" presStyleIdx="1" presStyleCnt="2"/>
      <dgm:spPr/>
      <dgm:t>
        <a:bodyPr/>
        <a:lstStyle/>
        <a:p>
          <a:endParaRPr lang="en-US"/>
        </a:p>
      </dgm:t>
    </dgm:pt>
    <dgm:pt modelId="{2129A615-2E9F-413E-B7B4-DF5903FC75B8}" type="pres">
      <dgm:prSet presAssocID="{89816B36-D904-4834-8B85-EBD25100EA35}" presName="hierChild4" presStyleCnt="0"/>
      <dgm:spPr/>
    </dgm:pt>
    <dgm:pt modelId="{4FD3C60B-E48D-47EF-9DBB-BDCB024173CD}" type="pres">
      <dgm:prSet presAssocID="{89816B36-D904-4834-8B85-EBD25100EA35}" presName="hierChild5" presStyleCnt="0"/>
      <dgm:spPr/>
    </dgm:pt>
    <dgm:pt modelId="{6F1B2962-8E58-4EEB-917D-0D0713303E37}" type="pres">
      <dgm:prSet presAssocID="{8331E25E-BFA3-4E34-B440-24DAAF9FE572}" presName="hierChild3" presStyleCnt="0"/>
      <dgm:spPr/>
    </dgm:pt>
  </dgm:ptLst>
  <dgm:cxnLst>
    <dgm:cxn modelId="{CB2CDCD8-137C-4BA2-B727-183F99895C02}" type="presOf" srcId="{89816B36-D904-4834-8B85-EBD25100EA35}" destId="{DF077AA2-851D-4B1B-9473-DEEB243E280A}" srcOrd="1" destOrd="0" presId="urn:microsoft.com/office/officeart/2005/8/layout/orgChart1"/>
    <dgm:cxn modelId="{E8D07ECE-601B-4BFB-8317-19CBCF541FDC}" type="presOf" srcId="{940A16EB-289D-4BF1-A8E7-43B2D93808F8}" destId="{B40ACD1F-5415-4E13-8DED-8BB8FDC943CF}" srcOrd="0" destOrd="0" presId="urn:microsoft.com/office/officeart/2005/8/layout/orgChart1"/>
    <dgm:cxn modelId="{000E44DA-5439-4209-A6F8-5F3BA3FE642C}" type="presOf" srcId="{8331E25E-BFA3-4E34-B440-24DAAF9FE572}" destId="{414D3FBA-49FB-4C6F-9021-5A4AEBE678CD}" srcOrd="1" destOrd="0" presId="urn:microsoft.com/office/officeart/2005/8/layout/orgChart1"/>
    <dgm:cxn modelId="{E86D9C97-3C5D-4B78-8057-F6B42CFA59E3}" srcId="{E5ADDD31-B617-4388-9D78-33A681CE2212}" destId="{8331E25E-BFA3-4E34-B440-24DAAF9FE572}" srcOrd="0" destOrd="0" parTransId="{42D2FFA8-C7E4-42EA-8227-A90FF1FDFAE4}" sibTransId="{84D9F03A-B708-4435-B3A4-6F89005407B4}"/>
    <dgm:cxn modelId="{F7295F81-5D32-40E9-9011-0E752EBA0DAB}" srcId="{8331E25E-BFA3-4E34-B440-24DAAF9FE572}" destId="{89816B36-D904-4834-8B85-EBD25100EA35}" srcOrd="1" destOrd="0" parTransId="{67684B47-36E4-4230-A6D6-27C717CEA461}" sibTransId="{A52E3ED0-ECA7-4379-8167-4EC9EAD219E1}"/>
    <dgm:cxn modelId="{E32A48DF-F345-4982-AF9F-8B5303FDBDC2}" type="presOf" srcId="{E5ADDD31-B617-4388-9D78-33A681CE2212}" destId="{DD197E33-32CA-4C04-A9C8-FCF9E78DFF62}" srcOrd="0" destOrd="0" presId="urn:microsoft.com/office/officeart/2005/8/layout/orgChart1"/>
    <dgm:cxn modelId="{76425107-8FAC-49A6-90D4-47593F2A13F4}" type="presOf" srcId="{67684B47-36E4-4230-A6D6-27C717CEA461}" destId="{542BB7F9-26AE-4C38-9588-3E3BC7672D7B}" srcOrd="0" destOrd="0" presId="urn:microsoft.com/office/officeart/2005/8/layout/orgChart1"/>
    <dgm:cxn modelId="{6011D39E-ACE4-414A-A254-6DB628D7028F}" type="presOf" srcId="{940A16EB-289D-4BF1-A8E7-43B2D93808F8}" destId="{9B13EC91-8BF4-4458-A5BC-1FAA1104C29C}" srcOrd="1" destOrd="0" presId="urn:microsoft.com/office/officeart/2005/8/layout/orgChart1"/>
    <dgm:cxn modelId="{BDBAC1C9-4351-4254-87D8-400119B97843}" type="presOf" srcId="{89816B36-D904-4834-8B85-EBD25100EA35}" destId="{472B5B2D-9E19-45F5-894D-FF0FEDB81B9F}" srcOrd="0" destOrd="0" presId="urn:microsoft.com/office/officeart/2005/8/layout/orgChart1"/>
    <dgm:cxn modelId="{C002AFC2-749D-4A6A-BE96-7DB24CD760FE}" type="presOf" srcId="{8331E25E-BFA3-4E34-B440-24DAAF9FE572}" destId="{F67CFD27-99CF-4289-ABB0-4FDBED52D2FE}" srcOrd="0" destOrd="0" presId="urn:microsoft.com/office/officeart/2005/8/layout/orgChart1"/>
    <dgm:cxn modelId="{0FBBF1EE-7F16-4B19-98D8-FE3D452EDC9B}" type="presOf" srcId="{66C87D80-1E3A-46B5-BC65-F7FB29B41428}" destId="{46C0711E-484D-456F-8D0F-231CA0F0E6F5}" srcOrd="0" destOrd="0" presId="urn:microsoft.com/office/officeart/2005/8/layout/orgChart1"/>
    <dgm:cxn modelId="{44E313E6-0CA4-48C2-A64F-2EE95C743BC1}" srcId="{8331E25E-BFA3-4E34-B440-24DAAF9FE572}" destId="{940A16EB-289D-4BF1-A8E7-43B2D93808F8}" srcOrd="0" destOrd="0" parTransId="{66C87D80-1E3A-46B5-BC65-F7FB29B41428}" sibTransId="{21649A25-2F8A-43E2-BD67-82481D7716A6}"/>
    <dgm:cxn modelId="{CF515AF3-93B2-4D2E-ACDE-DA72E8C704F0}" type="presParOf" srcId="{DD197E33-32CA-4C04-A9C8-FCF9E78DFF62}" destId="{752F4144-F502-4242-8C26-8CD1A0C90AA2}" srcOrd="0" destOrd="0" presId="urn:microsoft.com/office/officeart/2005/8/layout/orgChart1"/>
    <dgm:cxn modelId="{672738B8-0D46-45F5-AF3B-2915030834DA}" type="presParOf" srcId="{752F4144-F502-4242-8C26-8CD1A0C90AA2}" destId="{F720CAFC-7A5C-48F2-A42C-D5E31DE5D0B4}" srcOrd="0" destOrd="0" presId="urn:microsoft.com/office/officeart/2005/8/layout/orgChart1"/>
    <dgm:cxn modelId="{4EAD0B25-29B8-4462-BA6D-1EA28DE63560}" type="presParOf" srcId="{F720CAFC-7A5C-48F2-A42C-D5E31DE5D0B4}" destId="{F67CFD27-99CF-4289-ABB0-4FDBED52D2FE}" srcOrd="0" destOrd="0" presId="urn:microsoft.com/office/officeart/2005/8/layout/orgChart1"/>
    <dgm:cxn modelId="{0C820C57-7CC0-4AFE-825A-50ED91FE099E}" type="presParOf" srcId="{F720CAFC-7A5C-48F2-A42C-D5E31DE5D0B4}" destId="{414D3FBA-49FB-4C6F-9021-5A4AEBE678CD}" srcOrd="1" destOrd="0" presId="urn:microsoft.com/office/officeart/2005/8/layout/orgChart1"/>
    <dgm:cxn modelId="{35B3F960-1CB6-4B6F-8389-E12F178276C7}" type="presParOf" srcId="{752F4144-F502-4242-8C26-8CD1A0C90AA2}" destId="{45B03DCC-B0EC-43BD-8530-9B1EA5CF31D3}" srcOrd="1" destOrd="0" presId="urn:microsoft.com/office/officeart/2005/8/layout/orgChart1"/>
    <dgm:cxn modelId="{5CC3837E-E408-4D7E-B34F-0E5A4A150F36}" type="presParOf" srcId="{45B03DCC-B0EC-43BD-8530-9B1EA5CF31D3}" destId="{46C0711E-484D-456F-8D0F-231CA0F0E6F5}" srcOrd="0" destOrd="0" presId="urn:microsoft.com/office/officeart/2005/8/layout/orgChart1"/>
    <dgm:cxn modelId="{2F41234E-ECFC-4793-99F7-DE6C46C8EB56}" type="presParOf" srcId="{45B03DCC-B0EC-43BD-8530-9B1EA5CF31D3}" destId="{FE971A09-1D2B-4164-BEF8-AF3CB4767110}" srcOrd="1" destOrd="0" presId="urn:microsoft.com/office/officeart/2005/8/layout/orgChart1"/>
    <dgm:cxn modelId="{426CD4C6-10AA-4E4A-8C2E-B25CB763B22C}" type="presParOf" srcId="{FE971A09-1D2B-4164-BEF8-AF3CB4767110}" destId="{A254079D-3FA2-4FC3-BA5F-C359E7DFA560}" srcOrd="0" destOrd="0" presId="urn:microsoft.com/office/officeart/2005/8/layout/orgChart1"/>
    <dgm:cxn modelId="{5B73E4B4-65F1-48E6-919A-14418BB25AA4}" type="presParOf" srcId="{A254079D-3FA2-4FC3-BA5F-C359E7DFA560}" destId="{B40ACD1F-5415-4E13-8DED-8BB8FDC943CF}" srcOrd="0" destOrd="0" presId="urn:microsoft.com/office/officeart/2005/8/layout/orgChart1"/>
    <dgm:cxn modelId="{ADB626B9-C496-4E2F-8CB3-503B425A5697}" type="presParOf" srcId="{A254079D-3FA2-4FC3-BA5F-C359E7DFA560}" destId="{9B13EC91-8BF4-4458-A5BC-1FAA1104C29C}" srcOrd="1" destOrd="0" presId="urn:microsoft.com/office/officeart/2005/8/layout/orgChart1"/>
    <dgm:cxn modelId="{96E7142C-27A2-4B86-B52E-B04BF3DAD368}" type="presParOf" srcId="{FE971A09-1D2B-4164-BEF8-AF3CB4767110}" destId="{C2897F2E-14FF-41C0-80BC-1CC8DAA458EE}" srcOrd="1" destOrd="0" presId="urn:microsoft.com/office/officeart/2005/8/layout/orgChart1"/>
    <dgm:cxn modelId="{8BFA7DBB-CC9C-4B49-911E-BC7AA1733831}" type="presParOf" srcId="{FE971A09-1D2B-4164-BEF8-AF3CB4767110}" destId="{CDD557C0-C423-48A9-BC10-DFBBDCB4ABB7}" srcOrd="2" destOrd="0" presId="urn:microsoft.com/office/officeart/2005/8/layout/orgChart1"/>
    <dgm:cxn modelId="{EEA770D5-B802-4201-9D59-E55415E067BC}" type="presParOf" srcId="{45B03DCC-B0EC-43BD-8530-9B1EA5CF31D3}" destId="{542BB7F9-26AE-4C38-9588-3E3BC7672D7B}" srcOrd="2" destOrd="0" presId="urn:microsoft.com/office/officeart/2005/8/layout/orgChart1"/>
    <dgm:cxn modelId="{B9F249A2-CCD0-4A7A-9B4B-09C86D28170E}" type="presParOf" srcId="{45B03DCC-B0EC-43BD-8530-9B1EA5CF31D3}" destId="{37F15E0D-24A6-4740-A81B-FC044CF913BD}" srcOrd="3" destOrd="0" presId="urn:microsoft.com/office/officeart/2005/8/layout/orgChart1"/>
    <dgm:cxn modelId="{EE4DD0AC-A95C-4AAE-BB9C-B3DA500E80C9}" type="presParOf" srcId="{37F15E0D-24A6-4740-A81B-FC044CF913BD}" destId="{9AFD828E-E9BA-4FCE-8F3F-DBF6DE0D137E}" srcOrd="0" destOrd="0" presId="urn:microsoft.com/office/officeart/2005/8/layout/orgChart1"/>
    <dgm:cxn modelId="{C767D213-54D3-459C-B9AA-9076EEC6F85B}" type="presParOf" srcId="{9AFD828E-E9BA-4FCE-8F3F-DBF6DE0D137E}" destId="{472B5B2D-9E19-45F5-894D-FF0FEDB81B9F}" srcOrd="0" destOrd="0" presId="urn:microsoft.com/office/officeart/2005/8/layout/orgChart1"/>
    <dgm:cxn modelId="{07DE96CA-9568-42FB-A3DE-17BF615DF416}" type="presParOf" srcId="{9AFD828E-E9BA-4FCE-8F3F-DBF6DE0D137E}" destId="{DF077AA2-851D-4B1B-9473-DEEB243E280A}" srcOrd="1" destOrd="0" presId="urn:microsoft.com/office/officeart/2005/8/layout/orgChart1"/>
    <dgm:cxn modelId="{97842FC7-FCA6-4D98-8F64-D781823E9CD1}" type="presParOf" srcId="{37F15E0D-24A6-4740-A81B-FC044CF913BD}" destId="{2129A615-2E9F-413E-B7B4-DF5903FC75B8}" srcOrd="1" destOrd="0" presId="urn:microsoft.com/office/officeart/2005/8/layout/orgChart1"/>
    <dgm:cxn modelId="{7C42AACF-113D-4103-9061-D566E1BE76A4}" type="presParOf" srcId="{37F15E0D-24A6-4740-A81B-FC044CF913BD}" destId="{4FD3C60B-E48D-47EF-9DBB-BDCB024173CD}" srcOrd="2" destOrd="0" presId="urn:microsoft.com/office/officeart/2005/8/layout/orgChart1"/>
    <dgm:cxn modelId="{9E2465CE-238E-4BAA-A2EF-4FCC3065A1EB}" type="presParOf" srcId="{752F4144-F502-4242-8C26-8CD1A0C90AA2}" destId="{6F1B2962-8E58-4EEB-917D-0D0713303E3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859D153-D888-4C4C-9D0F-D840AA83C9BA}" type="doc">
      <dgm:prSet loTypeId="urn:microsoft.com/office/officeart/2005/8/layout/vList2" loCatId="list" qsTypeId="urn:microsoft.com/office/officeart/2005/8/quickstyle/3d1" qsCatId="3D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FB651C4B-DE50-415E-A8D4-470E745C6EC1}">
      <dgm:prSet/>
      <dgm:spPr/>
      <dgm:t>
        <a:bodyPr/>
        <a:lstStyle/>
        <a:p>
          <a:pPr rtl="0"/>
          <a:r>
            <a:rPr lang="en-US" dirty="0" smtClean="0"/>
            <a:t>JSON for AJAX clients</a:t>
          </a:r>
          <a:endParaRPr lang="en-US" dirty="0"/>
        </a:p>
      </dgm:t>
    </dgm:pt>
    <dgm:pt modelId="{CC203227-715F-4861-BD62-76A25932C798}" type="parTrans" cxnId="{E45BF6B2-0A52-49EB-9660-1FDD394D0E07}">
      <dgm:prSet/>
      <dgm:spPr/>
      <dgm:t>
        <a:bodyPr/>
        <a:lstStyle/>
        <a:p>
          <a:endParaRPr lang="en-US"/>
        </a:p>
      </dgm:t>
    </dgm:pt>
    <dgm:pt modelId="{09A12CCB-64AC-423C-BF12-40E80365BCE6}" type="sibTrans" cxnId="{E45BF6B2-0A52-49EB-9660-1FDD394D0E07}">
      <dgm:prSet/>
      <dgm:spPr/>
      <dgm:t>
        <a:bodyPr/>
        <a:lstStyle/>
        <a:p>
          <a:endParaRPr lang="en-US"/>
        </a:p>
      </dgm:t>
    </dgm:pt>
    <dgm:pt modelId="{39AEE96E-9C1B-49F6-929F-52351A12E3CB}">
      <dgm:prSet/>
      <dgm:spPr/>
      <dgm:t>
        <a:bodyPr/>
        <a:lstStyle/>
        <a:p>
          <a:pPr rtl="0"/>
          <a:r>
            <a:rPr lang="en-US" dirty="0" err="1" smtClean="0"/>
            <a:t>XMLfor</a:t>
          </a:r>
          <a:r>
            <a:rPr lang="en-US" dirty="0" smtClean="0"/>
            <a:t> any type of clients </a:t>
          </a:r>
          <a:endParaRPr lang="en-US" dirty="0"/>
        </a:p>
      </dgm:t>
    </dgm:pt>
    <dgm:pt modelId="{7AC1FB53-32CD-498E-92E3-E1B7AF5E55B5}" type="parTrans" cxnId="{9046762E-90BF-477A-B592-DD196B4F0235}">
      <dgm:prSet/>
      <dgm:spPr/>
      <dgm:t>
        <a:bodyPr/>
        <a:lstStyle/>
        <a:p>
          <a:endParaRPr lang="en-US"/>
        </a:p>
      </dgm:t>
    </dgm:pt>
    <dgm:pt modelId="{730A6D51-7180-47C0-BF2A-B1DDDB0CE3BC}" type="sibTrans" cxnId="{9046762E-90BF-477A-B592-DD196B4F0235}">
      <dgm:prSet/>
      <dgm:spPr/>
      <dgm:t>
        <a:bodyPr/>
        <a:lstStyle/>
        <a:p>
          <a:endParaRPr lang="en-US"/>
        </a:p>
      </dgm:t>
    </dgm:pt>
    <dgm:pt modelId="{2DEA6BAC-2255-4478-BFF9-662A531A54CE}" type="pres">
      <dgm:prSet presAssocID="{2859D153-D888-4C4C-9D0F-D840AA83C9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B424AC1-BD9F-48AE-BA7C-C8561D248DF0}" type="pres">
      <dgm:prSet presAssocID="{FB651C4B-DE50-415E-A8D4-470E745C6EC1}" presName="parentText" presStyleLbl="node1" presStyleIdx="0" presStyleCnt="2" custLinFactY="107066" custLinFactNeighborX="4651" custLinFactNeighborY="2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74D10E-2FA3-4675-B9B7-4FD7DD5D17C8}" type="pres">
      <dgm:prSet presAssocID="{09A12CCB-64AC-423C-BF12-40E80365BCE6}" presName="spacer" presStyleCnt="0"/>
      <dgm:spPr/>
    </dgm:pt>
    <dgm:pt modelId="{3BEFCAC2-342F-495D-9CC1-116BD18DE58D}" type="pres">
      <dgm:prSet presAssocID="{39AEE96E-9C1B-49F6-929F-52351A12E3CB}" presName="parentText" presStyleLbl="node1" presStyleIdx="1" presStyleCnt="2" custLinFactY="-102230" custLinFactNeighborY="-2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D354AA3-DD53-4743-BDF8-9845A943EDA5}" type="presOf" srcId="{FB651C4B-DE50-415E-A8D4-470E745C6EC1}" destId="{0B424AC1-BD9F-48AE-BA7C-C8561D248DF0}" srcOrd="0" destOrd="0" presId="urn:microsoft.com/office/officeart/2005/8/layout/vList2"/>
    <dgm:cxn modelId="{9046762E-90BF-477A-B592-DD196B4F0235}" srcId="{2859D153-D888-4C4C-9D0F-D840AA83C9BA}" destId="{39AEE96E-9C1B-49F6-929F-52351A12E3CB}" srcOrd="1" destOrd="0" parTransId="{7AC1FB53-32CD-498E-92E3-E1B7AF5E55B5}" sibTransId="{730A6D51-7180-47C0-BF2A-B1DDDB0CE3BC}"/>
    <dgm:cxn modelId="{E45BF6B2-0A52-49EB-9660-1FDD394D0E07}" srcId="{2859D153-D888-4C4C-9D0F-D840AA83C9BA}" destId="{FB651C4B-DE50-415E-A8D4-470E745C6EC1}" srcOrd="0" destOrd="0" parTransId="{CC203227-715F-4861-BD62-76A25932C798}" sibTransId="{09A12CCB-64AC-423C-BF12-40E80365BCE6}"/>
    <dgm:cxn modelId="{E6C1E2C1-48F5-4CA6-8A08-BBCCF7102AC9}" type="presOf" srcId="{39AEE96E-9C1B-49F6-929F-52351A12E3CB}" destId="{3BEFCAC2-342F-495D-9CC1-116BD18DE58D}" srcOrd="0" destOrd="0" presId="urn:microsoft.com/office/officeart/2005/8/layout/vList2"/>
    <dgm:cxn modelId="{5D8BA96A-A6B0-4E84-8D4B-34C68A11BCDF}" type="presOf" srcId="{2859D153-D888-4C4C-9D0F-D840AA83C9BA}" destId="{2DEA6BAC-2255-4478-BFF9-662A531A54CE}" srcOrd="0" destOrd="0" presId="urn:microsoft.com/office/officeart/2005/8/layout/vList2"/>
    <dgm:cxn modelId="{231AD7AE-4D59-4C44-895F-3E3A02CB3D24}" type="presParOf" srcId="{2DEA6BAC-2255-4478-BFF9-662A531A54CE}" destId="{0B424AC1-BD9F-48AE-BA7C-C8561D248DF0}" srcOrd="0" destOrd="0" presId="urn:microsoft.com/office/officeart/2005/8/layout/vList2"/>
    <dgm:cxn modelId="{00C0CF64-CA10-4F6C-A791-BEB68BF76393}" type="presParOf" srcId="{2DEA6BAC-2255-4478-BFF9-662A531A54CE}" destId="{7974D10E-2FA3-4675-B9B7-4FD7DD5D17C8}" srcOrd="1" destOrd="0" presId="urn:microsoft.com/office/officeart/2005/8/layout/vList2"/>
    <dgm:cxn modelId="{073D6C1C-204A-4A2F-9902-05A9A4A9F3C2}" type="presParOf" srcId="{2DEA6BAC-2255-4478-BFF9-662A531A54CE}" destId="{3BEFCAC2-342F-495D-9CC1-116BD18DE58D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859D153-D888-4C4C-9D0F-D840AA83C9BA}" type="doc">
      <dgm:prSet loTypeId="urn:microsoft.com/office/officeart/2005/8/layout/vList2" loCatId="list" qsTypeId="urn:microsoft.com/office/officeart/2005/8/quickstyle/3d1" qsCatId="3D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0DC96367-AB12-4306-82E3-CA18C8F8F06D}">
      <dgm:prSet/>
      <dgm:spPr/>
      <dgm:t>
        <a:bodyPr/>
        <a:lstStyle/>
        <a:p>
          <a:pPr rtl="0"/>
          <a:r>
            <a:rPr lang="en-US" dirty="0" smtClean="0"/>
            <a:t>Can be hosted in IIS</a:t>
          </a:r>
          <a:endParaRPr lang="en-US" dirty="0"/>
        </a:p>
      </dgm:t>
    </dgm:pt>
    <dgm:pt modelId="{69F52D78-D8B2-4963-BE54-CF03A788F6CC}" type="parTrans" cxnId="{1D477972-72C9-45CF-AD4F-F0F6B5793FC1}">
      <dgm:prSet/>
      <dgm:spPr/>
      <dgm:t>
        <a:bodyPr/>
        <a:lstStyle/>
        <a:p>
          <a:endParaRPr lang="en-US"/>
        </a:p>
      </dgm:t>
    </dgm:pt>
    <dgm:pt modelId="{C40515BC-3091-4FA7-9049-639E5033B035}" type="sibTrans" cxnId="{1D477972-72C9-45CF-AD4F-F0F6B5793FC1}">
      <dgm:prSet/>
      <dgm:spPr/>
      <dgm:t>
        <a:bodyPr/>
        <a:lstStyle/>
        <a:p>
          <a:endParaRPr lang="en-US"/>
        </a:p>
      </dgm:t>
    </dgm:pt>
    <dgm:pt modelId="{CA58FAB2-6D43-4EBD-B821-79B6EA5B01F8}">
      <dgm:prSet/>
      <dgm:spPr/>
      <dgm:t>
        <a:bodyPr/>
        <a:lstStyle/>
        <a:p>
          <a:pPr rtl="0"/>
          <a:r>
            <a:rPr lang="en-US" dirty="0" smtClean="0"/>
            <a:t>Can be hosted in Managed Application </a:t>
          </a:r>
          <a:endParaRPr lang="en-US" dirty="0"/>
        </a:p>
      </dgm:t>
    </dgm:pt>
    <dgm:pt modelId="{40AF2A28-00B2-40F8-BAE5-836B8FC47016}" type="parTrans" cxnId="{00A29E29-E16D-4920-B4D5-4CB066125D0C}">
      <dgm:prSet/>
      <dgm:spPr/>
      <dgm:t>
        <a:bodyPr/>
        <a:lstStyle/>
        <a:p>
          <a:endParaRPr lang="en-US"/>
        </a:p>
      </dgm:t>
    </dgm:pt>
    <dgm:pt modelId="{7829156F-49C8-4A93-99F6-CE32A3FB013B}" type="sibTrans" cxnId="{00A29E29-E16D-4920-B4D5-4CB066125D0C}">
      <dgm:prSet/>
      <dgm:spPr/>
      <dgm:t>
        <a:bodyPr/>
        <a:lstStyle/>
        <a:p>
          <a:endParaRPr lang="en-US"/>
        </a:p>
      </dgm:t>
    </dgm:pt>
    <dgm:pt modelId="{44C931A5-BE4D-4F0E-992F-3FAF67FF5F06}">
      <dgm:prSet/>
      <dgm:spPr/>
      <dgm:t>
        <a:bodyPr/>
        <a:lstStyle/>
        <a:p>
          <a:pPr rtl="0"/>
          <a:r>
            <a:rPr lang="en-US" dirty="0" smtClean="0"/>
            <a:t>Can be hosted in default </a:t>
          </a:r>
          <a:r>
            <a:rPr lang="en-US" dirty="0" err="1" smtClean="0"/>
            <a:t>ASP.Net</a:t>
          </a:r>
          <a:r>
            <a:rPr lang="en-US" dirty="0" smtClean="0"/>
            <a:t> Web server </a:t>
          </a:r>
          <a:endParaRPr lang="en-US" dirty="0"/>
        </a:p>
      </dgm:t>
    </dgm:pt>
    <dgm:pt modelId="{337AD740-12F5-4556-8163-CECECA1C0FBF}" type="parTrans" cxnId="{9731BCA9-6115-4935-9680-3D52CD283432}">
      <dgm:prSet/>
      <dgm:spPr/>
      <dgm:t>
        <a:bodyPr/>
        <a:lstStyle/>
        <a:p>
          <a:endParaRPr lang="en-US"/>
        </a:p>
      </dgm:t>
    </dgm:pt>
    <dgm:pt modelId="{47943599-170F-4734-99A7-CD4ABE3C2035}" type="sibTrans" cxnId="{9731BCA9-6115-4935-9680-3D52CD283432}">
      <dgm:prSet/>
      <dgm:spPr/>
      <dgm:t>
        <a:bodyPr/>
        <a:lstStyle/>
        <a:p>
          <a:endParaRPr lang="en-US"/>
        </a:p>
      </dgm:t>
    </dgm:pt>
    <dgm:pt modelId="{67FB464E-08C0-44E3-8E7E-9C49181BF373}">
      <dgm:prSet/>
      <dgm:spPr/>
      <dgm:t>
        <a:bodyPr/>
        <a:lstStyle/>
        <a:p>
          <a:pPr rtl="0"/>
          <a:r>
            <a:rPr lang="en-US" dirty="0" smtClean="0"/>
            <a:t>Can be hosted in WAS</a:t>
          </a:r>
          <a:endParaRPr lang="en-US" dirty="0"/>
        </a:p>
      </dgm:t>
    </dgm:pt>
    <dgm:pt modelId="{D4EB5F0A-1A32-4B99-A2C7-7F73D5F4ADEA}" type="parTrans" cxnId="{6258A3F0-DF96-4B7F-8051-7BE191184FB1}">
      <dgm:prSet/>
      <dgm:spPr/>
      <dgm:t>
        <a:bodyPr/>
        <a:lstStyle/>
        <a:p>
          <a:endParaRPr lang="en-US"/>
        </a:p>
      </dgm:t>
    </dgm:pt>
    <dgm:pt modelId="{3F6217FD-734C-477A-BB6A-718AE8939842}" type="sibTrans" cxnId="{6258A3F0-DF96-4B7F-8051-7BE191184FB1}">
      <dgm:prSet/>
      <dgm:spPr/>
      <dgm:t>
        <a:bodyPr/>
        <a:lstStyle/>
        <a:p>
          <a:endParaRPr lang="en-US"/>
        </a:p>
      </dgm:t>
    </dgm:pt>
    <dgm:pt modelId="{C87DE5BF-273E-4F35-9E74-D0B40EBC5EAB}">
      <dgm:prSet/>
      <dgm:spPr/>
      <dgm:t>
        <a:bodyPr/>
        <a:lstStyle/>
        <a:p>
          <a:pPr rtl="0"/>
          <a:r>
            <a:rPr lang="en-US" dirty="0" smtClean="0"/>
            <a:t>Can be hosted in APP Fabric </a:t>
          </a:r>
          <a:endParaRPr lang="en-US" dirty="0"/>
        </a:p>
      </dgm:t>
    </dgm:pt>
    <dgm:pt modelId="{F8817570-864A-4E41-9FB1-37F089A474EC}" type="parTrans" cxnId="{E7A7AAD7-163E-4BF4-8623-09D1B9ACB9B8}">
      <dgm:prSet/>
      <dgm:spPr/>
      <dgm:t>
        <a:bodyPr/>
        <a:lstStyle/>
        <a:p>
          <a:endParaRPr lang="en-US"/>
        </a:p>
      </dgm:t>
    </dgm:pt>
    <dgm:pt modelId="{33537255-D83E-4B9F-A80A-093ED28536AC}" type="sibTrans" cxnId="{E7A7AAD7-163E-4BF4-8623-09D1B9ACB9B8}">
      <dgm:prSet/>
      <dgm:spPr/>
      <dgm:t>
        <a:bodyPr/>
        <a:lstStyle/>
        <a:p>
          <a:endParaRPr lang="en-US"/>
        </a:p>
      </dgm:t>
    </dgm:pt>
    <dgm:pt modelId="{2DEA6BAC-2255-4478-BFF9-662A531A54CE}" type="pres">
      <dgm:prSet presAssocID="{2859D153-D888-4C4C-9D0F-D840AA83C9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86D46B-9CEE-4674-A66A-D5204F7968DB}" type="pres">
      <dgm:prSet presAssocID="{0DC96367-AB12-4306-82E3-CA18C8F8F06D}" presName="parentText" presStyleLbl="node1" presStyleIdx="0" presStyleCnt="5" custLinFactY="-1173" custLinFactNeighborX="-23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3C2249-CEE8-4C7E-80AB-2DCCBD92368B}" type="pres">
      <dgm:prSet presAssocID="{C40515BC-3091-4FA7-9049-639E5033B035}" presName="spacer" presStyleCnt="0"/>
      <dgm:spPr/>
    </dgm:pt>
    <dgm:pt modelId="{F7641ED1-08C0-4C84-8320-8ADFE2094B48}" type="pres">
      <dgm:prSet presAssocID="{67FB464E-08C0-44E3-8E7E-9C49181BF373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80C47F-FBFC-4BF3-BF16-8F0BB65C0323}" type="pres">
      <dgm:prSet presAssocID="{3F6217FD-734C-477A-BB6A-718AE8939842}" presName="spacer" presStyleCnt="0"/>
      <dgm:spPr/>
    </dgm:pt>
    <dgm:pt modelId="{DC2A3031-9AAF-4DAC-846D-4B09CFDA6EC6}" type="pres">
      <dgm:prSet presAssocID="{CA58FAB2-6D43-4EBD-B821-79B6EA5B01F8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A8FA44-CB67-4078-A77B-97361E431496}" type="pres">
      <dgm:prSet presAssocID="{7829156F-49C8-4A93-99F6-CE32A3FB013B}" presName="spacer" presStyleCnt="0"/>
      <dgm:spPr/>
    </dgm:pt>
    <dgm:pt modelId="{8317F279-6A41-443F-96A0-3C36A44655B7}" type="pres">
      <dgm:prSet presAssocID="{44C931A5-BE4D-4F0E-992F-3FAF67FF5F06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07FFBA-7372-4F24-9DBC-F5976F6FEDA1}" type="pres">
      <dgm:prSet presAssocID="{47943599-170F-4734-99A7-CD4ABE3C2035}" presName="spacer" presStyleCnt="0"/>
      <dgm:spPr/>
    </dgm:pt>
    <dgm:pt modelId="{55ED7931-CDE7-4352-99B5-254790F20ED9}" type="pres">
      <dgm:prSet presAssocID="{C87DE5BF-273E-4F35-9E74-D0B40EBC5EAB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F18BEC3-6378-46A6-AB77-58F6FAD2A0C7}" type="presOf" srcId="{67FB464E-08C0-44E3-8E7E-9C49181BF373}" destId="{F7641ED1-08C0-4C84-8320-8ADFE2094B48}" srcOrd="0" destOrd="0" presId="urn:microsoft.com/office/officeart/2005/8/layout/vList2"/>
    <dgm:cxn modelId="{1D477972-72C9-45CF-AD4F-F0F6B5793FC1}" srcId="{2859D153-D888-4C4C-9D0F-D840AA83C9BA}" destId="{0DC96367-AB12-4306-82E3-CA18C8F8F06D}" srcOrd="0" destOrd="0" parTransId="{69F52D78-D8B2-4963-BE54-CF03A788F6CC}" sibTransId="{C40515BC-3091-4FA7-9049-639E5033B035}"/>
    <dgm:cxn modelId="{E7A7AAD7-163E-4BF4-8623-09D1B9ACB9B8}" srcId="{2859D153-D888-4C4C-9D0F-D840AA83C9BA}" destId="{C87DE5BF-273E-4F35-9E74-D0B40EBC5EAB}" srcOrd="4" destOrd="0" parTransId="{F8817570-864A-4E41-9FB1-37F089A474EC}" sibTransId="{33537255-D83E-4B9F-A80A-093ED28536AC}"/>
    <dgm:cxn modelId="{B4918851-1122-4845-9179-F12E48023862}" type="presOf" srcId="{C87DE5BF-273E-4F35-9E74-D0B40EBC5EAB}" destId="{55ED7931-CDE7-4352-99B5-254790F20ED9}" srcOrd="0" destOrd="0" presId="urn:microsoft.com/office/officeart/2005/8/layout/vList2"/>
    <dgm:cxn modelId="{0F0F11D0-6E64-47DE-9FEC-AC2A4FB7041B}" type="presOf" srcId="{44C931A5-BE4D-4F0E-992F-3FAF67FF5F06}" destId="{8317F279-6A41-443F-96A0-3C36A44655B7}" srcOrd="0" destOrd="0" presId="urn:microsoft.com/office/officeart/2005/8/layout/vList2"/>
    <dgm:cxn modelId="{6258A3F0-DF96-4B7F-8051-7BE191184FB1}" srcId="{2859D153-D888-4C4C-9D0F-D840AA83C9BA}" destId="{67FB464E-08C0-44E3-8E7E-9C49181BF373}" srcOrd="1" destOrd="0" parTransId="{D4EB5F0A-1A32-4B99-A2C7-7F73D5F4ADEA}" sibTransId="{3F6217FD-734C-477A-BB6A-718AE8939842}"/>
    <dgm:cxn modelId="{9731BCA9-6115-4935-9680-3D52CD283432}" srcId="{2859D153-D888-4C4C-9D0F-D840AA83C9BA}" destId="{44C931A5-BE4D-4F0E-992F-3FAF67FF5F06}" srcOrd="3" destOrd="0" parTransId="{337AD740-12F5-4556-8163-CECECA1C0FBF}" sibTransId="{47943599-170F-4734-99A7-CD4ABE3C2035}"/>
    <dgm:cxn modelId="{00A29E29-E16D-4920-B4D5-4CB066125D0C}" srcId="{2859D153-D888-4C4C-9D0F-D840AA83C9BA}" destId="{CA58FAB2-6D43-4EBD-B821-79B6EA5B01F8}" srcOrd="2" destOrd="0" parTransId="{40AF2A28-00B2-40F8-BAE5-836B8FC47016}" sibTransId="{7829156F-49C8-4A93-99F6-CE32A3FB013B}"/>
    <dgm:cxn modelId="{FDA9A4AE-8376-4C6D-AF4F-3DD4997D582B}" type="presOf" srcId="{CA58FAB2-6D43-4EBD-B821-79B6EA5B01F8}" destId="{DC2A3031-9AAF-4DAC-846D-4B09CFDA6EC6}" srcOrd="0" destOrd="0" presId="urn:microsoft.com/office/officeart/2005/8/layout/vList2"/>
    <dgm:cxn modelId="{A29954A7-6D55-4BCD-B7CD-464F4A3FCF2A}" type="presOf" srcId="{0DC96367-AB12-4306-82E3-CA18C8F8F06D}" destId="{C186D46B-9CEE-4674-A66A-D5204F7968DB}" srcOrd="0" destOrd="0" presId="urn:microsoft.com/office/officeart/2005/8/layout/vList2"/>
    <dgm:cxn modelId="{75AB82EF-66AF-4F67-9B99-C8C4C57DE02B}" type="presOf" srcId="{2859D153-D888-4C4C-9D0F-D840AA83C9BA}" destId="{2DEA6BAC-2255-4478-BFF9-662A531A54CE}" srcOrd="0" destOrd="0" presId="urn:microsoft.com/office/officeart/2005/8/layout/vList2"/>
    <dgm:cxn modelId="{F06FA87A-EE6A-441B-B7BA-4F5AFDBDC119}" type="presParOf" srcId="{2DEA6BAC-2255-4478-BFF9-662A531A54CE}" destId="{C186D46B-9CEE-4674-A66A-D5204F7968DB}" srcOrd="0" destOrd="0" presId="urn:microsoft.com/office/officeart/2005/8/layout/vList2"/>
    <dgm:cxn modelId="{8355BDAE-FF64-4D76-8597-211887393757}" type="presParOf" srcId="{2DEA6BAC-2255-4478-BFF9-662A531A54CE}" destId="{593C2249-CEE8-4C7E-80AB-2DCCBD92368B}" srcOrd="1" destOrd="0" presId="urn:microsoft.com/office/officeart/2005/8/layout/vList2"/>
    <dgm:cxn modelId="{90B39C2B-486D-4BD9-AF3E-4E13B755CC72}" type="presParOf" srcId="{2DEA6BAC-2255-4478-BFF9-662A531A54CE}" destId="{F7641ED1-08C0-4C84-8320-8ADFE2094B48}" srcOrd="2" destOrd="0" presId="urn:microsoft.com/office/officeart/2005/8/layout/vList2"/>
    <dgm:cxn modelId="{F8D233CD-1D8C-486D-9951-40ECDE88BCD7}" type="presParOf" srcId="{2DEA6BAC-2255-4478-BFF9-662A531A54CE}" destId="{9F80C47F-FBFC-4BF3-BF16-8F0BB65C0323}" srcOrd="3" destOrd="0" presId="urn:microsoft.com/office/officeart/2005/8/layout/vList2"/>
    <dgm:cxn modelId="{61FAAF06-A8EA-400A-879B-44E9522B8F03}" type="presParOf" srcId="{2DEA6BAC-2255-4478-BFF9-662A531A54CE}" destId="{DC2A3031-9AAF-4DAC-846D-4B09CFDA6EC6}" srcOrd="4" destOrd="0" presId="urn:microsoft.com/office/officeart/2005/8/layout/vList2"/>
    <dgm:cxn modelId="{1635B30C-51BA-4F4C-8687-1BFFD9911758}" type="presParOf" srcId="{2DEA6BAC-2255-4478-BFF9-662A531A54CE}" destId="{D3A8FA44-CB67-4078-A77B-97361E431496}" srcOrd="5" destOrd="0" presId="urn:microsoft.com/office/officeart/2005/8/layout/vList2"/>
    <dgm:cxn modelId="{EE4F23BE-CB76-4D5D-9F68-292B1C30E4B2}" type="presParOf" srcId="{2DEA6BAC-2255-4478-BFF9-662A531A54CE}" destId="{8317F279-6A41-443F-96A0-3C36A44655B7}" srcOrd="6" destOrd="0" presId="urn:microsoft.com/office/officeart/2005/8/layout/vList2"/>
    <dgm:cxn modelId="{472AEFB2-9353-4BC6-8966-61F794753A9F}" type="presParOf" srcId="{2DEA6BAC-2255-4478-BFF9-662A531A54CE}" destId="{CC07FFBA-7372-4F24-9DBC-F5976F6FEDA1}" srcOrd="7" destOrd="0" presId="urn:microsoft.com/office/officeart/2005/8/layout/vList2"/>
    <dgm:cxn modelId="{0D0C6321-2A8A-482E-B893-E223B54F30ED}" type="presParOf" srcId="{2DEA6BAC-2255-4478-BFF9-662A531A54CE}" destId="{55ED7931-CDE7-4352-99B5-254790F20ED9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86D46B-9CEE-4674-A66A-D5204F7968DB}">
      <dsp:nvSpPr>
        <dsp:cNvPr id="0" name=""/>
        <dsp:cNvSpPr/>
      </dsp:nvSpPr>
      <dsp:spPr>
        <a:xfrm>
          <a:off x="0" y="7001"/>
          <a:ext cx="8364585" cy="1032854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Windows Azure table CRUD operation is REST based</a:t>
          </a:r>
          <a:endParaRPr lang="en-US" sz="2600" kern="1200" dirty="0"/>
        </a:p>
      </dsp:txBody>
      <dsp:txXfrm>
        <a:off x="50420" y="57421"/>
        <a:ext cx="8263745" cy="932014"/>
      </dsp:txXfrm>
    </dsp:sp>
    <dsp:sp modelId="{656BFE39-DB71-464F-9BDF-B9EA34E599FC}">
      <dsp:nvSpPr>
        <dsp:cNvPr id="0" name=""/>
        <dsp:cNvSpPr/>
      </dsp:nvSpPr>
      <dsp:spPr>
        <a:xfrm>
          <a:off x="0" y="1201730"/>
          <a:ext cx="8364585" cy="1032854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WCF Data service and ODATA is REST based</a:t>
          </a:r>
          <a:endParaRPr lang="en-US" sz="2600" kern="1200" dirty="0"/>
        </a:p>
      </dsp:txBody>
      <dsp:txXfrm>
        <a:off x="50420" y="1252150"/>
        <a:ext cx="8263745" cy="932014"/>
      </dsp:txXfrm>
    </dsp:sp>
    <dsp:sp modelId="{DC2A3031-9AAF-4DAC-846D-4B09CFDA6EC6}">
      <dsp:nvSpPr>
        <dsp:cNvPr id="0" name=""/>
        <dsp:cNvSpPr/>
      </dsp:nvSpPr>
      <dsp:spPr>
        <a:xfrm>
          <a:off x="0" y="2309464"/>
          <a:ext cx="8364585" cy="1032854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Twitter API , BING API , Google API all are exposing their service as REST</a:t>
          </a:r>
          <a:endParaRPr lang="en-US" sz="2600" kern="1200" dirty="0"/>
        </a:p>
      </dsp:txBody>
      <dsp:txXfrm>
        <a:off x="50420" y="2359884"/>
        <a:ext cx="8263745" cy="932014"/>
      </dsp:txXfrm>
    </dsp:sp>
    <dsp:sp modelId="{8317F279-6A41-443F-96A0-3C36A44655B7}">
      <dsp:nvSpPr>
        <dsp:cNvPr id="0" name=""/>
        <dsp:cNvSpPr/>
      </dsp:nvSpPr>
      <dsp:spPr>
        <a:xfrm>
          <a:off x="0" y="3417199"/>
          <a:ext cx="8364585" cy="1032854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Mostly cloud services are REST based</a:t>
          </a:r>
          <a:endParaRPr lang="en-US" sz="2600" kern="1200" dirty="0"/>
        </a:p>
      </dsp:txBody>
      <dsp:txXfrm>
        <a:off x="50420" y="3467619"/>
        <a:ext cx="8263745" cy="932014"/>
      </dsp:txXfrm>
    </dsp:sp>
    <dsp:sp modelId="{3FAA7235-C9FC-4D6B-AEC0-B3F1A2B1CE2C}">
      <dsp:nvSpPr>
        <dsp:cNvPr id="0" name=""/>
        <dsp:cNvSpPr/>
      </dsp:nvSpPr>
      <dsp:spPr>
        <a:xfrm>
          <a:off x="0" y="4524933"/>
          <a:ext cx="8364585" cy="1032854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SharePoint 2010 services are REST based </a:t>
          </a:r>
          <a:endParaRPr lang="en-US" sz="2600" kern="1200" dirty="0"/>
        </a:p>
      </dsp:txBody>
      <dsp:txXfrm>
        <a:off x="50420" y="4575353"/>
        <a:ext cx="8263745" cy="9320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86D46B-9CEE-4674-A66A-D5204F7968DB}">
      <dsp:nvSpPr>
        <dsp:cNvPr id="0" name=""/>
        <dsp:cNvSpPr/>
      </dsp:nvSpPr>
      <dsp:spPr>
        <a:xfrm>
          <a:off x="0" y="0"/>
          <a:ext cx="8351523" cy="11138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0" i="0" kern="1200" baseline="0" dirty="0" smtClean="0"/>
            <a:t>REST is a architecture style not standard  to design and create Service </a:t>
          </a:r>
          <a:endParaRPr lang="en-US" sz="2800" kern="1200" dirty="0"/>
        </a:p>
      </dsp:txBody>
      <dsp:txXfrm>
        <a:off x="54373" y="54373"/>
        <a:ext cx="8242777" cy="1005094"/>
      </dsp:txXfrm>
    </dsp:sp>
    <dsp:sp modelId="{0B424AC1-BD9F-48AE-BA7C-C8561D248DF0}">
      <dsp:nvSpPr>
        <dsp:cNvPr id="0" name=""/>
        <dsp:cNvSpPr/>
      </dsp:nvSpPr>
      <dsp:spPr>
        <a:xfrm>
          <a:off x="0" y="1246140"/>
          <a:ext cx="8351523" cy="111384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REST is the Service on the Web </a:t>
          </a:r>
          <a:endParaRPr lang="en-US" sz="2800" kern="1200" dirty="0"/>
        </a:p>
      </dsp:txBody>
      <dsp:txXfrm>
        <a:off x="54373" y="1300513"/>
        <a:ext cx="8242777" cy="1005094"/>
      </dsp:txXfrm>
    </dsp:sp>
    <dsp:sp modelId="{DC2A3031-9AAF-4DAC-846D-4B09CFDA6EC6}">
      <dsp:nvSpPr>
        <dsp:cNvPr id="0" name=""/>
        <dsp:cNvSpPr/>
      </dsp:nvSpPr>
      <dsp:spPr>
        <a:xfrm>
          <a:off x="0" y="2440620"/>
          <a:ext cx="8351523" cy="111384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0" i="0" kern="1200" baseline="0" dirty="0" smtClean="0"/>
            <a:t>It uses HTTP protocol </a:t>
          </a:r>
          <a:endParaRPr lang="en-US" sz="2800" kern="1200" dirty="0"/>
        </a:p>
      </dsp:txBody>
      <dsp:txXfrm>
        <a:off x="54373" y="2494993"/>
        <a:ext cx="8242777" cy="1005094"/>
      </dsp:txXfrm>
    </dsp:sp>
    <dsp:sp modelId="{C91F59AD-E5A9-4E6E-A1C0-CAC4348BDB9E}">
      <dsp:nvSpPr>
        <dsp:cNvPr id="0" name=""/>
        <dsp:cNvSpPr/>
      </dsp:nvSpPr>
      <dsp:spPr>
        <a:xfrm>
          <a:off x="0" y="3635100"/>
          <a:ext cx="8351523" cy="111384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It uses URI for resource identification </a:t>
          </a:r>
          <a:endParaRPr lang="en-US" sz="2800" kern="1200" dirty="0"/>
        </a:p>
      </dsp:txBody>
      <dsp:txXfrm>
        <a:off x="54373" y="3689473"/>
        <a:ext cx="8242777" cy="100509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86D46B-9CEE-4674-A66A-D5204F7968DB}">
      <dsp:nvSpPr>
        <dsp:cNvPr id="0" name=""/>
        <dsp:cNvSpPr/>
      </dsp:nvSpPr>
      <dsp:spPr>
        <a:xfrm>
          <a:off x="0" y="0"/>
          <a:ext cx="8351523" cy="123147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smtClean="0"/>
            <a:t>REST stands for Representation State Transfer</a:t>
          </a:r>
          <a:endParaRPr lang="en-US" sz="3100" kern="1200" dirty="0"/>
        </a:p>
      </dsp:txBody>
      <dsp:txXfrm>
        <a:off x="60116" y="60116"/>
        <a:ext cx="8231291" cy="1111247"/>
      </dsp:txXfrm>
    </dsp:sp>
    <dsp:sp modelId="{0B424AC1-BD9F-48AE-BA7C-C8561D248DF0}">
      <dsp:nvSpPr>
        <dsp:cNvPr id="0" name=""/>
        <dsp:cNvSpPr/>
      </dsp:nvSpPr>
      <dsp:spPr>
        <a:xfrm>
          <a:off x="0" y="1390880"/>
          <a:ext cx="8351523" cy="1231479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smtClean="0"/>
            <a:t>REST is about accessing resources through a universal interface</a:t>
          </a:r>
          <a:endParaRPr lang="en-US" sz="3100" kern="1200" dirty="0"/>
        </a:p>
      </dsp:txBody>
      <dsp:txXfrm>
        <a:off x="60116" y="1450996"/>
        <a:ext cx="8231291" cy="1111247"/>
      </dsp:txXfrm>
    </dsp:sp>
    <dsp:sp modelId="{DC2A3031-9AAF-4DAC-846D-4B09CFDA6EC6}">
      <dsp:nvSpPr>
        <dsp:cNvPr id="0" name=""/>
        <dsp:cNvSpPr/>
      </dsp:nvSpPr>
      <dsp:spPr>
        <a:xfrm>
          <a:off x="0" y="2711640"/>
          <a:ext cx="8351523" cy="1231479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smtClean="0"/>
            <a:t>Conceived in 2000 as a doctoral dissertation by Roy Fielding (a principal author of HTTP protocol)</a:t>
          </a:r>
          <a:endParaRPr lang="en-US" sz="3100" kern="1200" dirty="0"/>
        </a:p>
      </dsp:txBody>
      <dsp:txXfrm>
        <a:off x="60116" y="2771756"/>
        <a:ext cx="8231291" cy="1111247"/>
      </dsp:txXfrm>
    </dsp:sp>
    <dsp:sp modelId="{C91F59AD-E5A9-4E6E-A1C0-CAC4348BDB9E}">
      <dsp:nvSpPr>
        <dsp:cNvPr id="0" name=""/>
        <dsp:cNvSpPr/>
      </dsp:nvSpPr>
      <dsp:spPr>
        <a:xfrm>
          <a:off x="0" y="4032399"/>
          <a:ext cx="8351523" cy="1231479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err="1" smtClean="0"/>
            <a:t>RESTful</a:t>
          </a:r>
          <a:r>
            <a:rPr lang="en-US" sz="3100" kern="1200" dirty="0" smtClean="0"/>
            <a:t> URLs are addressable </a:t>
          </a:r>
          <a:endParaRPr lang="en-US" sz="3100" kern="1200" dirty="0"/>
        </a:p>
      </dsp:txBody>
      <dsp:txXfrm>
        <a:off x="60116" y="4092515"/>
        <a:ext cx="8231291" cy="111124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86D46B-9CEE-4674-A66A-D5204F7968DB}">
      <dsp:nvSpPr>
        <dsp:cNvPr id="0" name=""/>
        <dsp:cNvSpPr/>
      </dsp:nvSpPr>
      <dsp:spPr>
        <a:xfrm>
          <a:off x="0" y="118297"/>
          <a:ext cx="8351523" cy="88744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Highly scalable</a:t>
          </a:r>
          <a:endParaRPr lang="en-US" sz="3700" kern="1200" dirty="0"/>
        </a:p>
      </dsp:txBody>
      <dsp:txXfrm>
        <a:off x="43321" y="161618"/>
        <a:ext cx="8264881" cy="800803"/>
      </dsp:txXfrm>
    </dsp:sp>
    <dsp:sp modelId="{49CEA0EA-3B98-410C-BC68-2B0F8DC942FA}">
      <dsp:nvSpPr>
        <dsp:cNvPr id="0" name=""/>
        <dsp:cNvSpPr/>
      </dsp:nvSpPr>
      <dsp:spPr>
        <a:xfrm>
          <a:off x="0" y="1229272"/>
          <a:ext cx="8351523" cy="88744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Using standard HTTP protocols and verbs</a:t>
          </a:r>
          <a:endParaRPr lang="en-US" sz="3700" kern="1200" dirty="0"/>
        </a:p>
      </dsp:txBody>
      <dsp:txXfrm>
        <a:off x="43321" y="1272593"/>
        <a:ext cx="8264881" cy="800803"/>
      </dsp:txXfrm>
    </dsp:sp>
    <dsp:sp modelId="{EDB79939-46D7-44D5-B951-B40D774FA650}">
      <dsp:nvSpPr>
        <dsp:cNvPr id="0" name=""/>
        <dsp:cNvSpPr/>
      </dsp:nvSpPr>
      <dsp:spPr>
        <a:xfrm>
          <a:off x="0" y="2223277"/>
          <a:ext cx="8351523" cy="887445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Can be tested in browser</a:t>
          </a:r>
          <a:endParaRPr lang="en-US" sz="3700" kern="1200" dirty="0"/>
        </a:p>
      </dsp:txBody>
      <dsp:txXfrm>
        <a:off x="43321" y="2266598"/>
        <a:ext cx="8264881" cy="800803"/>
      </dsp:txXfrm>
    </dsp:sp>
    <dsp:sp modelId="{C91F59AD-E5A9-4E6E-A1C0-CAC4348BDB9E}">
      <dsp:nvSpPr>
        <dsp:cNvPr id="0" name=""/>
        <dsp:cNvSpPr/>
      </dsp:nvSpPr>
      <dsp:spPr>
        <a:xfrm>
          <a:off x="0" y="3217282"/>
          <a:ext cx="8351523" cy="88744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Can be consumed in any type of client </a:t>
          </a:r>
          <a:endParaRPr lang="en-US" sz="3700" kern="1200" dirty="0"/>
        </a:p>
      </dsp:txBody>
      <dsp:txXfrm>
        <a:off x="43321" y="3260603"/>
        <a:ext cx="8264881" cy="800803"/>
      </dsp:txXfrm>
    </dsp:sp>
    <dsp:sp modelId="{4B298307-E142-41EC-A600-839BE5CB1369}">
      <dsp:nvSpPr>
        <dsp:cNvPr id="0" name=""/>
        <dsp:cNvSpPr/>
      </dsp:nvSpPr>
      <dsp:spPr>
        <a:xfrm>
          <a:off x="0" y="4211287"/>
          <a:ext cx="8351523" cy="887445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Can be consumed without creating proxy  </a:t>
          </a:r>
          <a:endParaRPr lang="en-US" sz="3700" kern="1200" dirty="0"/>
        </a:p>
      </dsp:txBody>
      <dsp:txXfrm>
        <a:off x="43321" y="4254608"/>
        <a:ext cx="8264881" cy="80080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86D46B-9CEE-4674-A66A-D5204F7968DB}">
      <dsp:nvSpPr>
        <dsp:cNvPr id="0" name=""/>
        <dsp:cNvSpPr/>
      </dsp:nvSpPr>
      <dsp:spPr>
        <a:xfrm>
          <a:off x="0" y="0"/>
          <a:ext cx="8364585" cy="13127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Any HTTP-GET operation that is not reproducible</a:t>
          </a:r>
          <a:endParaRPr lang="en-US" sz="3300" kern="1200" dirty="0"/>
        </a:p>
      </dsp:txBody>
      <dsp:txXfrm>
        <a:off x="64083" y="64083"/>
        <a:ext cx="8236419" cy="1184574"/>
      </dsp:txXfrm>
    </dsp:sp>
    <dsp:sp modelId="{0B424AC1-BD9F-48AE-BA7C-C8561D248DF0}">
      <dsp:nvSpPr>
        <dsp:cNvPr id="0" name=""/>
        <dsp:cNvSpPr/>
      </dsp:nvSpPr>
      <dsp:spPr>
        <a:xfrm>
          <a:off x="0" y="1465631"/>
          <a:ext cx="8364585" cy="131274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Other misuse of HTTP verbs</a:t>
          </a:r>
          <a:endParaRPr lang="en-US" sz="3300" kern="1200" dirty="0"/>
        </a:p>
      </dsp:txBody>
      <dsp:txXfrm>
        <a:off x="64083" y="1529714"/>
        <a:ext cx="8236419" cy="1184574"/>
      </dsp:txXfrm>
    </dsp:sp>
    <dsp:sp modelId="{DC2A3031-9AAF-4DAC-846D-4B09CFDA6EC6}">
      <dsp:nvSpPr>
        <dsp:cNvPr id="0" name=""/>
        <dsp:cNvSpPr/>
      </dsp:nvSpPr>
      <dsp:spPr>
        <a:xfrm>
          <a:off x="0" y="2873411"/>
          <a:ext cx="8364585" cy="131274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ASP.NET  Web Site</a:t>
          </a:r>
          <a:endParaRPr lang="en-US" sz="3300" kern="1200" dirty="0"/>
        </a:p>
      </dsp:txBody>
      <dsp:txXfrm>
        <a:off x="64083" y="2937494"/>
        <a:ext cx="8236419" cy="1184574"/>
      </dsp:txXfrm>
    </dsp:sp>
    <dsp:sp modelId="{D69FC5DF-A353-434C-9E12-A8F9BDFD57F1}">
      <dsp:nvSpPr>
        <dsp:cNvPr id="0" name=""/>
        <dsp:cNvSpPr/>
      </dsp:nvSpPr>
      <dsp:spPr>
        <a:xfrm>
          <a:off x="0" y="4281192"/>
          <a:ext cx="8364585" cy="131274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A URL scheme that is not resource-based</a:t>
          </a:r>
          <a:endParaRPr lang="en-US" sz="3300" kern="1200" dirty="0"/>
        </a:p>
      </dsp:txBody>
      <dsp:txXfrm>
        <a:off x="64083" y="4345275"/>
        <a:ext cx="8236419" cy="118457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86D46B-9CEE-4674-A66A-D5204F7968DB}">
      <dsp:nvSpPr>
        <dsp:cNvPr id="0" name=""/>
        <dsp:cNvSpPr/>
      </dsp:nvSpPr>
      <dsp:spPr>
        <a:xfrm>
          <a:off x="0" y="885094"/>
          <a:ext cx="8364585" cy="839474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If you have more secure Application </a:t>
          </a:r>
          <a:endParaRPr lang="en-US" sz="3500" kern="1200" dirty="0"/>
        </a:p>
      </dsp:txBody>
      <dsp:txXfrm>
        <a:off x="40980" y="926074"/>
        <a:ext cx="8282625" cy="757514"/>
      </dsp:txXfrm>
    </dsp:sp>
    <dsp:sp modelId="{666455D2-6F12-478B-9A7A-524B94F658F4}">
      <dsp:nvSpPr>
        <dsp:cNvPr id="0" name=""/>
        <dsp:cNvSpPr/>
      </dsp:nvSpPr>
      <dsp:spPr>
        <a:xfrm>
          <a:off x="0" y="1936017"/>
          <a:ext cx="8364585" cy="839474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If you want WS* standard transaction</a:t>
          </a:r>
          <a:endParaRPr lang="en-US" sz="3500" kern="1200" dirty="0"/>
        </a:p>
      </dsp:txBody>
      <dsp:txXfrm>
        <a:off x="40980" y="1976997"/>
        <a:ext cx="8282625" cy="757514"/>
      </dsp:txXfrm>
    </dsp:sp>
    <dsp:sp modelId="{DC2A3031-9AAF-4DAC-846D-4B09CFDA6EC6}">
      <dsp:nvSpPr>
        <dsp:cNvPr id="0" name=""/>
        <dsp:cNvSpPr/>
      </dsp:nvSpPr>
      <dsp:spPr>
        <a:xfrm>
          <a:off x="0" y="2876291"/>
          <a:ext cx="8364585" cy="839474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If you want to use other protocol than HTTP</a:t>
          </a:r>
          <a:endParaRPr lang="en-US" sz="3500" kern="1200" dirty="0"/>
        </a:p>
      </dsp:txBody>
      <dsp:txXfrm>
        <a:off x="40980" y="2917271"/>
        <a:ext cx="8282625" cy="757514"/>
      </dsp:txXfrm>
    </dsp:sp>
    <dsp:sp modelId="{8317F279-6A41-443F-96A0-3C36A44655B7}">
      <dsp:nvSpPr>
        <dsp:cNvPr id="0" name=""/>
        <dsp:cNvSpPr/>
      </dsp:nvSpPr>
      <dsp:spPr>
        <a:xfrm>
          <a:off x="0" y="3816567"/>
          <a:ext cx="8364585" cy="839474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If you want SOAP based service </a:t>
          </a:r>
          <a:endParaRPr lang="en-US" sz="3500" kern="1200" dirty="0"/>
        </a:p>
      </dsp:txBody>
      <dsp:txXfrm>
        <a:off x="40980" y="3857547"/>
        <a:ext cx="8282625" cy="75751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86D46B-9CEE-4674-A66A-D5204F7968DB}">
      <dsp:nvSpPr>
        <dsp:cNvPr id="0" name=""/>
        <dsp:cNvSpPr/>
      </dsp:nvSpPr>
      <dsp:spPr>
        <a:xfrm>
          <a:off x="0" y="483841"/>
          <a:ext cx="8364585" cy="81549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Can be hosted in IIS</a:t>
          </a:r>
          <a:endParaRPr lang="en-US" sz="3400" kern="1200" dirty="0"/>
        </a:p>
      </dsp:txBody>
      <dsp:txXfrm>
        <a:off x="39809" y="523650"/>
        <a:ext cx="8284967" cy="735872"/>
      </dsp:txXfrm>
    </dsp:sp>
    <dsp:sp modelId="{F7641ED1-08C0-4C84-8320-8ADFE2094B48}">
      <dsp:nvSpPr>
        <dsp:cNvPr id="0" name=""/>
        <dsp:cNvSpPr/>
      </dsp:nvSpPr>
      <dsp:spPr>
        <a:xfrm>
          <a:off x="0" y="1504736"/>
          <a:ext cx="8364585" cy="81549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Can be hosted in WAS</a:t>
          </a:r>
          <a:endParaRPr lang="en-US" sz="3400" kern="1200" dirty="0"/>
        </a:p>
      </dsp:txBody>
      <dsp:txXfrm>
        <a:off x="39809" y="1544545"/>
        <a:ext cx="8284967" cy="735872"/>
      </dsp:txXfrm>
    </dsp:sp>
    <dsp:sp modelId="{DC2A3031-9AAF-4DAC-846D-4B09CFDA6EC6}">
      <dsp:nvSpPr>
        <dsp:cNvPr id="0" name=""/>
        <dsp:cNvSpPr/>
      </dsp:nvSpPr>
      <dsp:spPr>
        <a:xfrm>
          <a:off x="0" y="2418147"/>
          <a:ext cx="8364585" cy="81549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Can be hosted in Managed Application </a:t>
          </a:r>
          <a:endParaRPr lang="en-US" sz="3400" kern="1200" dirty="0"/>
        </a:p>
      </dsp:txBody>
      <dsp:txXfrm>
        <a:off x="39809" y="2457956"/>
        <a:ext cx="8284967" cy="735872"/>
      </dsp:txXfrm>
    </dsp:sp>
    <dsp:sp modelId="{8317F279-6A41-443F-96A0-3C36A44655B7}">
      <dsp:nvSpPr>
        <dsp:cNvPr id="0" name=""/>
        <dsp:cNvSpPr/>
      </dsp:nvSpPr>
      <dsp:spPr>
        <a:xfrm>
          <a:off x="0" y="3331557"/>
          <a:ext cx="8364585" cy="81549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Can be hosted in default </a:t>
          </a:r>
          <a:r>
            <a:rPr lang="en-US" sz="3400" kern="1200" dirty="0" err="1" smtClean="0"/>
            <a:t>ASP.Net</a:t>
          </a:r>
          <a:r>
            <a:rPr lang="en-US" sz="3400" kern="1200" dirty="0" smtClean="0"/>
            <a:t> Web server </a:t>
          </a:r>
          <a:endParaRPr lang="en-US" sz="3400" kern="1200" dirty="0"/>
        </a:p>
      </dsp:txBody>
      <dsp:txXfrm>
        <a:off x="39809" y="3371366"/>
        <a:ext cx="8284967" cy="735872"/>
      </dsp:txXfrm>
    </dsp:sp>
    <dsp:sp modelId="{55ED7931-CDE7-4352-99B5-254790F20ED9}">
      <dsp:nvSpPr>
        <dsp:cNvPr id="0" name=""/>
        <dsp:cNvSpPr/>
      </dsp:nvSpPr>
      <dsp:spPr>
        <a:xfrm>
          <a:off x="0" y="4244967"/>
          <a:ext cx="8364585" cy="81549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Can be hosted in APP Fabric </a:t>
          </a:r>
          <a:endParaRPr lang="en-US" sz="3400" kern="1200" dirty="0"/>
        </a:p>
      </dsp:txBody>
      <dsp:txXfrm>
        <a:off x="39809" y="4284776"/>
        <a:ext cx="8284967" cy="7358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3671B-2D38-4294-BCB6-13993CDD3306}" type="datetimeFigureOut">
              <a:rPr lang="en-US" smtClean="0"/>
              <a:t>11/23/2010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963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3671B-2D38-4294-BCB6-13993CDD3306}" type="datetimeFigureOut">
              <a:rPr lang="en-US" smtClean="0"/>
              <a:t>11/23/2010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503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3671B-2D38-4294-BCB6-13993CDD3306}" type="datetimeFigureOut">
              <a:rPr lang="en-US" smtClean="0"/>
              <a:t>11/23/2010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269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3671B-2D38-4294-BCB6-13993CDD3306}" type="datetimeFigureOut">
              <a:rPr lang="en-US" smtClean="0"/>
              <a:t>11/23/2010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926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3671B-2D38-4294-BCB6-13993CDD3306}" type="datetimeFigureOut">
              <a:rPr lang="en-US" smtClean="0"/>
              <a:t>11/23/2010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723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3671B-2D38-4294-BCB6-13993CDD3306}" type="datetimeFigureOut">
              <a:rPr lang="en-US" smtClean="0"/>
              <a:t>11/23/2010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711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3671B-2D38-4294-BCB6-13993CDD3306}" type="datetimeFigureOut">
              <a:rPr lang="en-US" smtClean="0"/>
              <a:t>11/23/2010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425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3671B-2D38-4294-BCB6-13993CDD3306}" type="datetimeFigureOut">
              <a:rPr lang="en-US" smtClean="0"/>
              <a:t>11/23/2010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739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3671B-2D38-4294-BCB6-13993CDD3306}" type="datetimeFigureOut">
              <a:rPr lang="en-US" smtClean="0"/>
              <a:t>11/23/2010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154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3671B-2D38-4294-BCB6-13993CDD3306}" type="datetimeFigureOut">
              <a:rPr lang="en-US" smtClean="0"/>
              <a:t>11/23/2010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72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3671B-2D38-4294-BCB6-13993CDD3306}" type="datetimeFigureOut">
              <a:rPr lang="en-US" smtClean="0"/>
              <a:t>11/23/2010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492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C3671B-2D38-4294-BCB6-13993CDD3306}" type="datetimeFigureOut">
              <a:rPr lang="en-US" smtClean="0"/>
              <a:t>11/23/2010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5E2604-9A2D-4219-B8DC-2AA8E98C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932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dhananjaykumar.net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twitter.com/DebugMode_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localhost:9999/Service1.svc/Add?number1=7&amp;number2=1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localhost:9999/Service1.svc/MyAdd/7/2" TargetMode="Externa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twitter.com/DebugMode_" TargetMode="External"/><Relationship Id="rId2" Type="http://schemas.openxmlformats.org/officeDocument/2006/relationships/hyperlink" Target="http://dhananjaykumar.net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1718423"/>
            <a:ext cx="8153399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25400" contourW="25400">
              <a:bevelT w="12700" h="63500"/>
              <a:bevelB w="25400" h="63500"/>
            </a:sp3d>
          </a:bodyPr>
          <a:lstStyle/>
          <a:p>
            <a:pPr algn="ctr"/>
            <a:r>
              <a:rPr lang="en-US" sz="7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REST for Developers</a:t>
            </a:r>
            <a:endParaRPr lang="en-US" sz="72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4800600"/>
            <a:ext cx="1450975" cy="197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852852" y="6248410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Dhananjay Kumar 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110152" y="304800"/>
            <a:ext cx="2859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3"/>
              </a:rPr>
              <a:t>http://dhananjaykumar.net</a:t>
            </a:r>
            <a:endParaRPr lang="en-US" dirty="0" smtClean="0"/>
          </a:p>
          <a:p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0" y="3048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4"/>
              </a:rPr>
              <a:t>http://twitter.com/DebugMode_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51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2000" y="2756248"/>
            <a:ext cx="7696199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If we want our SERVICE to work in the same way as Web works , we will design our service as REST Service. </a:t>
            </a:r>
            <a:endParaRPr lang="en-US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6570" y="367798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REST is Service on Web </a:t>
            </a:r>
            <a:endParaRPr 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52997" y="1572270"/>
            <a:ext cx="8686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REST == Representational State Transfer</a:t>
            </a:r>
            <a:endParaRPr lang="en-US" sz="3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9232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10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REST  </a:t>
            </a:r>
            <a:r>
              <a:rPr lang="en-US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Everywhere </a:t>
            </a:r>
            <a:endParaRPr 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023903095"/>
              </p:ext>
            </p:extLst>
          </p:nvPr>
        </p:nvGraphicFramePr>
        <p:xfrm>
          <a:off x="457200" y="977616"/>
          <a:ext cx="8364585" cy="5651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2466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What is REST</a:t>
            </a:r>
            <a:endParaRPr 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1991851772"/>
              </p:ext>
            </p:extLst>
          </p:nvPr>
        </p:nvGraphicFramePr>
        <p:xfrm>
          <a:off x="470262" y="1619792"/>
          <a:ext cx="8351523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4102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What is REST</a:t>
            </a:r>
            <a:endParaRPr 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1761870571"/>
              </p:ext>
            </p:extLst>
          </p:nvPr>
        </p:nvGraphicFramePr>
        <p:xfrm>
          <a:off x="470262" y="1295400"/>
          <a:ext cx="8351523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7315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Why REST ?</a:t>
            </a:r>
            <a:endParaRPr 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703290442"/>
              </p:ext>
            </p:extLst>
          </p:nvPr>
        </p:nvGraphicFramePr>
        <p:xfrm>
          <a:off x="470262" y="1295400"/>
          <a:ext cx="8351523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12556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What is </a:t>
            </a:r>
            <a:r>
              <a:rPr lang="en-US" sz="54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not </a:t>
            </a:r>
            <a:r>
              <a:rPr lang="en-US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REST</a:t>
            </a:r>
            <a:endParaRPr 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1875456115"/>
              </p:ext>
            </p:extLst>
          </p:nvPr>
        </p:nvGraphicFramePr>
        <p:xfrm>
          <a:off x="457200" y="977616"/>
          <a:ext cx="8364585" cy="5651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9656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Why </a:t>
            </a:r>
            <a:r>
              <a:rPr lang="en-US" sz="54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not </a:t>
            </a:r>
            <a:r>
              <a:rPr lang="en-US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REST</a:t>
            </a:r>
            <a:endParaRPr 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809861268"/>
              </p:ext>
            </p:extLst>
          </p:nvPr>
        </p:nvGraphicFramePr>
        <p:xfrm>
          <a:off x="457200" y="977616"/>
          <a:ext cx="8364585" cy="5651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92613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Consumption of  </a:t>
            </a:r>
            <a:r>
              <a:rPr lang="en-US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REST</a:t>
            </a:r>
            <a:endParaRPr 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21503331"/>
              </p:ext>
            </p:extLst>
          </p:nvPr>
        </p:nvGraphicFramePr>
        <p:xfrm>
          <a:off x="152400" y="838200"/>
          <a:ext cx="8763000" cy="586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82112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100" dirty="0" smtClean="0">
                <a:ln w="18000">
                  <a:solidFill>
                    <a:srgbClr val="4F81BD">
                      <a:satMod val="200000"/>
                      <a:tint val="72000"/>
                    </a:srgbClr>
                  </a:solidFill>
                  <a:prstDash val="solid"/>
                </a:ln>
                <a:solidFill>
                  <a:srgbClr val="4F81BD">
                    <a:satMod val="280000"/>
                    <a:tint val="100000"/>
                    <a:alpha val="5700"/>
                  </a:srgbClr>
                </a:solidFill>
                <a:effectLst>
                  <a:outerShdw blurRad="25000" dist="20000" dir="16020000" algn="tl">
                    <a:srgbClr val="4F81BD">
                      <a:satMod val="200000"/>
                      <a:shade val="1000"/>
                      <a:alpha val="60000"/>
                    </a:srgbClr>
                  </a:outerShdw>
                </a:effectLst>
              </a:rPr>
              <a:t>HTTP Verbs</a:t>
            </a:r>
            <a:endParaRPr lang="en-US" sz="5400" b="1" spc="100" dirty="0">
              <a:ln w="18000">
                <a:solidFill>
                  <a:srgbClr val="4F81BD">
                    <a:satMod val="200000"/>
                    <a:tint val="72000"/>
                  </a:srgbClr>
                </a:solidFill>
                <a:prstDash val="solid"/>
              </a:ln>
              <a:solidFill>
                <a:srgbClr val="4F81BD">
                  <a:satMod val="280000"/>
                  <a:tint val="100000"/>
                  <a:alpha val="5700"/>
                </a:srgbClr>
              </a:solidFill>
              <a:effectLst>
                <a:outerShdw blurRad="25000" dist="20000" dir="16020000" algn="tl">
                  <a:srgbClr val="4F81BD">
                    <a:satMod val="200000"/>
                    <a:shade val="1000"/>
                    <a:alpha val="60000"/>
                  </a:srgbClr>
                </a:outerShdw>
              </a:effectLst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165246716"/>
              </p:ext>
            </p:extLst>
          </p:nvPr>
        </p:nvGraphicFramePr>
        <p:xfrm>
          <a:off x="228600" y="1219200"/>
          <a:ext cx="88392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19065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WCF REST</a:t>
            </a:r>
            <a:endParaRPr 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335" y="1294985"/>
            <a:ext cx="4402065" cy="2515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80" y="4025152"/>
            <a:ext cx="4158857" cy="2515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Up Arrow 1"/>
          <p:cNvSpPr/>
          <p:nvPr/>
        </p:nvSpPr>
        <p:spPr>
          <a:xfrm>
            <a:off x="1676400" y="3810001"/>
            <a:ext cx="457200" cy="129539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75467" y="5302775"/>
            <a:ext cx="3716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WCF SOAP Service 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4856224" y="1941228"/>
            <a:ext cx="3716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WCF REST Service </a:t>
            </a:r>
            <a:endParaRPr lang="en-US" sz="3600" dirty="0"/>
          </a:p>
        </p:txBody>
      </p:sp>
      <p:sp>
        <p:nvSpPr>
          <p:cNvPr id="5" name="Down Arrow 4"/>
          <p:cNvSpPr/>
          <p:nvPr/>
        </p:nvSpPr>
        <p:spPr>
          <a:xfrm>
            <a:off x="6400800" y="2587559"/>
            <a:ext cx="422108" cy="12224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269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WCF REST</a:t>
            </a:r>
            <a:endParaRPr 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335" y="1294985"/>
            <a:ext cx="4402065" cy="2515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80" y="4025152"/>
            <a:ext cx="4158857" cy="2515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Up Arrow 1"/>
          <p:cNvSpPr/>
          <p:nvPr/>
        </p:nvSpPr>
        <p:spPr>
          <a:xfrm>
            <a:off x="1676400" y="3810001"/>
            <a:ext cx="457200" cy="129539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75467" y="5302775"/>
            <a:ext cx="3716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WCF SOAP Service 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4856224" y="1941228"/>
            <a:ext cx="3716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WCF REST Service </a:t>
            </a:r>
            <a:endParaRPr lang="en-US" sz="3600" dirty="0"/>
          </a:p>
        </p:txBody>
      </p:sp>
      <p:sp>
        <p:nvSpPr>
          <p:cNvPr id="5" name="Down Arrow 4"/>
          <p:cNvSpPr/>
          <p:nvPr/>
        </p:nvSpPr>
        <p:spPr>
          <a:xfrm>
            <a:off x="6400800" y="2587559"/>
            <a:ext cx="422108" cy="12224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181600" y="5410200"/>
            <a:ext cx="3124200" cy="381000"/>
          </a:xfrm>
          <a:prstGeom prst="rect">
            <a:avLst/>
          </a:prstGeom>
          <a:solidFill>
            <a:srgbClr val="FF0000">
              <a:alpha val="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82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Resource identification </a:t>
            </a:r>
            <a:endParaRPr 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1447800"/>
            <a:ext cx="6019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Left Arrow 6"/>
          <p:cNvSpPr/>
          <p:nvPr/>
        </p:nvSpPr>
        <p:spPr>
          <a:xfrm>
            <a:off x="6265824" y="2222863"/>
            <a:ext cx="2590800" cy="457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Resource</a:t>
            </a:r>
            <a:endParaRPr lang="en-US" dirty="0"/>
          </a:p>
        </p:txBody>
      </p:sp>
      <p:sp>
        <p:nvSpPr>
          <p:cNvPr id="12" name="Left Arrow 11"/>
          <p:cNvSpPr/>
          <p:nvPr/>
        </p:nvSpPr>
        <p:spPr>
          <a:xfrm>
            <a:off x="6248405" y="3368051"/>
            <a:ext cx="2590800" cy="457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Resource</a:t>
            </a:r>
          </a:p>
        </p:txBody>
      </p:sp>
      <p:sp>
        <p:nvSpPr>
          <p:cNvPr id="13" name="Left Arrow 12"/>
          <p:cNvSpPr/>
          <p:nvPr/>
        </p:nvSpPr>
        <p:spPr>
          <a:xfrm>
            <a:off x="6152608" y="4630806"/>
            <a:ext cx="2590800" cy="457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Resource</a:t>
            </a:r>
          </a:p>
        </p:txBody>
      </p:sp>
      <p:sp>
        <p:nvSpPr>
          <p:cNvPr id="14" name="Left Arrow 13"/>
          <p:cNvSpPr/>
          <p:nvPr/>
        </p:nvSpPr>
        <p:spPr>
          <a:xfrm>
            <a:off x="6239693" y="5671490"/>
            <a:ext cx="2590800" cy="457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Resource</a:t>
            </a:r>
          </a:p>
        </p:txBody>
      </p:sp>
    </p:spTree>
    <p:extLst>
      <p:ext uri="{BB962C8B-B14F-4D97-AF65-F5344CB8AC3E}">
        <p14:creationId xmlns:p14="http://schemas.microsoft.com/office/powerpoint/2010/main" val="154496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URI  construction </a:t>
            </a:r>
            <a:endParaRPr 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1118219"/>
            <a:ext cx="8305800" cy="1548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Up Arrow 1"/>
          <p:cNvSpPr/>
          <p:nvPr/>
        </p:nvSpPr>
        <p:spPr>
          <a:xfrm>
            <a:off x="3733800" y="2667000"/>
            <a:ext cx="457200" cy="6858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48192" y="3374570"/>
            <a:ext cx="853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hlinkClick r:id="rId3"/>
              </a:rPr>
              <a:t>http://localhost:9999/Service1.svc/Add?number1=7&amp;number2=1</a:t>
            </a:r>
            <a:endParaRPr lang="en-US" sz="2400" b="1" dirty="0" smtClean="0"/>
          </a:p>
          <a:p>
            <a:endParaRPr lang="en-US" sz="2400" b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22" y="3964182"/>
            <a:ext cx="8001000" cy="122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00592" y="5799932"/>
            <a:ext cx="853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hlinkClick r:id="rId5"/>
              </a:rPr>
              <a:t>http://localhost:9999/Service1.svc/MyAdd/7/2</a:t>
            </a:r>
            <a:endParaRPr lang="en-US" sz="2400" b="1" dirty="0" smtClean="0"/>
          </a:p>
          <a:p>
            <a:endParaRPr lang="en-US" sz="2400" b="1" dirty="0" smtClean="0"/>
          </a:p>
          <a:p>
            <a:endParaRPr lang="en-US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457200" y="4419600"/>
            <a:ext cx="8267700" cy="457200"/>
          </a:xfrm>
          <a:prstGeom prst="rect">
            <a:avLst/>
          </a:prstGeom>
          <a:solidFill>
            <a:schemeClr val="accent1">
              <a:alpha val="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Up Arrow 15"/>
          <p:cNvSpPr/>
          <p:nvPr/>
        </p:nvSpPr>
        <p:spPr>
          <a:xfrm>
            <a:off x="3638003" y="5157677"/>
            <a:ext cx="457200" cy="6858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21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100" dirty="0" smtClean="0">
                <a:ln w="18000">
                  <a:solidFill>
                    <a:srgbClr val="4F81BD">
                      <a:satMod val="200000"/>
                      <a:tint val="72000"/>
                    </a:srgbClr>
                  </a:solidFill>
                  <a:prstDash val="solid"/>
                </a:ln>
                <a:solidFill>
                  <a:srgbClr val="4F81BD">
                    <a:satMod val="280000"/>
                    <a:tint val="100000"/>
                    <a:alpha val="5700"/>
                  </a:srgbClr>
                </a:solidFill>
                <a:effectLst>
                  <a:outerShdw blurRad="25000" dist="20000" dir="16020000" algn="tl">
                    <a:srgbClr val="4F81BD">
                      <a:satMod val="200000"/>
                      <a:shade val="1000"/>
                      <a:alpha val="60000"/>
                    </a:srgbClr>
                  </a:outerShdw>
                </a:effectLst>
              </a:rPr>
              <a:t>URI Formats</a:t>
            </a:r>
            <a:endParaRPr lang="en-US" sz="5400" b="1" spc="100" dirty="0">
              <a:ln w="18000">
                <a:solidFill>
                  <a:srgbClr val="4F81BD">
                    <a:satMod val="200000"/>
                    <a:tint val="72000"/>
                  </a:srgbClr>
                </a:solidFill>
                <a:prstDash val="solid"/>
              </a:ln>
              <a:solidFill>
                <a:srgbClr val="4F81BD">
                  <a:satMod val="280000"/>
                  <a:tint val="100000"/>
                  <a:alpha val="5700"/>
                </a:srgbClr>
              </a:solidFill>
              <a:effectLst>
                <a:outerShdw blurRad="25000" dist="20000" dir="16020000" algn="tl">
                  <a:srgbClr val="4F81BD">
                    <a:satMod val="200000"/>
                    <a:shade val="1000"/>
                    <a:alpha val="60000"/>
                  </a:srgbClr>
                </a:outerShdw>
              </a:effectLst>
            </a:endParaRPr>
          </a:p>
        </p:txBody>
      </p:sp>
      <p:graphicFrame>
        <p:nvGraphicFramePr>
          <p:cNvPr id="5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0930213"/>
              </p:ext>
            </p:extLst>
          </p:nvPr>
        </p:nvGraphicFramePr>
        <p:xfrm>
          <a:off x="433252" y="1600202"/>
          <a:ext cx="8382000" cy="38621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/>
                <a:gridCol w="2057400"/>
                <a:gridCol w="3124200"/>
              </a:tblGrid>
              <a:tr h="1022339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URI Template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HTTP </a:t>
                      </a:r>
                    </a:p>
                    <a:p>
                      <a:r>
                        <a:rPr lang="en-US" sz="2400" dirty="0" smtClean="0"/>
                        <a:t>Method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Operation</a:t>
                      </a:r>
                      <a:endParaRPr lang="en-US" sz="2400" dirty="0"/>
                    </a:p>
                  </a:txBody>
                  <a:tcPr/>
                </a:tc>
              </a:tr>
              <a:tr h="567966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Session.svc/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GET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Get all sessions</a:t>
                      </a:r>
                      <a:endParaRPr lang="en-US" sz="2400" dirty="0"/>
                    </a:p>
                  </a:txBody>
                  <a:tcPr/>
                </a:tc>
              </a:tr>
              <a:tr h="567966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Session.svc/{id}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GET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Get one session</a:t>
                      </a:r>
                      <a:endParaRPr lang="en-US" sz="2400" dirty="0"/>
                    </a:p>
                  </a:txBody>
                  <a:tcPr/>
                </a:tc>
              </a:tr>
              <a:tr h="567966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Session.svc/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POST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Add a new session</a:t>
                      </a:r>
                      <a:endParaRPr lang="en-US" sz="2400" dirty="0"/>
                    </a:p>
                  </a:txBody>
                  <a:tcPr/>
                </a:tc>
              </a:tr>
              <a:tr h="567966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Session.svc/{id}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PUT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Update a session</a:t>
                      </a:r>
                      <a:endParaRPr lang="en-US" sz="2400" dirty="0"/>
                    </a:p>
                  </a:txBody>
                  <a:tcPr/>
                </a:tc>
              </a:tr>
              <a:tr h="567966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Session.svc/{id}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DELETE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Delete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4840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100" dirty="0" smtClean="0">
                <a:ln w="18000">
                  <a:solidFill>
                    <a:srgbClr val="4F81BD">
                      <a:satMod val="200000"/>
                      <a:tint val="72000"/>
                    </a:srgbClr>
                  </a:solidFill>
                  <a:prstDash val="solid"/>
                </a:ln>
                <a:solidFill>
                  <a:srgbClr val="4F81BD">
                    <a:satMod val="280000"/>
                    <a:tint val="100000"/>
                    <a:alpha val="5700"/>
                  </a:srgbClr>
                </a:solidFill>
                <a:effectLst>
                  <a:outerShdw blurRad="25000" dist="20000" dir="16020000" algn="tl">
                    <a:srgbClr val="4F81BD">
                      <a:satMod val="200000"/>
                      <a:shade val="1000"/>
                      <a:alpha val="60000"/>
                    </a:srgbClr>
                  </a:outerShdw>
                </a:effectLst>
              </a:rPr>
              <a:t>Message format  </a:t>
            </a:r>
            <a:endParaRPr lang="en-US" sz="5400" b="1" spc="100" dirty="0">
              <a:ln w="18000">
                <a:solidFill>
                  <a:srgbClr val="4F81BD">
                    <a:satMod val="200000"/>
                    <a:tint val="72000"/>
                  </a:srgbClr>
                </a:solidFill>
                <a:prstDash val="solid"/>
              </a:ln>
              <a:solidFill>
                <a:srgbClr val="4F81BD">
                  <a:satMod val="280000"/>
                  <a:tint val="100000"/>
                  <a:alpha val="5700"/>
                </a:srgbClr>
              </a:solidFill>
              <a:effectLst>
                <a:outerShdw blurRad="25000" dist="20000" dir="16020000" algn="tl">
                  <a:srgbClr val="4F81BD">
                    <a:satMod val="200000"/>
                    <a:shade val="1000"/>
                    <a:alpha val="60000"/>
                  </a:srgbClr>
                </a:outerShdw>
              </a:effectLst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756823121"/>
              </p:ext>
            </p:extLst>
          </p:nvPr>
        </p:nvGraphicFramePr>
        <p:xfrm>
          <a:off x="228600" y="1219200"/>
          <a:ext cx="49530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677603727"/>
              </p:ext>
            </p:extLst>
          </p:nvPr>
        </p:nvGraphicFramePr>
        <p:xfrm>
          <a:off x="5486400" y="1066800"/>
          <a:ext cx="3276600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03647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100" dirty="0" smtClean="0">
                <a:ln w="18000">
                  <a:solidFill>
                    <a:srgbClr val="4F81BD">
                      <a:satMod val="200000"/>
                      <a:tint val="72000"/>
                    </a:srgbClr>
                  </a:solidFill>
                  <a:prstDash val="solid"/>
                </a:ln>
                <a:solidFill>
                  <a:srgbClr val="4F81BD">
                    <a:satMod val="280000"/>
                    <a:tint val="100000"/>
                    <a:alpha val="5700"/>
                  </a:srgbClr>
                </a:solidFill>
                <a:effectLst>
                  <a:outerShdw blurRad="25000" dist="20000" dir="16020000" algn="tl">
                    <a:srgbClr val="4F81BD">
                      <a:satMod val="200000"/>
                      <a:shade val="1000"/>
                      <a:alpha val="60000"/>
                    </a:srgbClr>
                  </a:outerShdw>
                </a:effectLst>
              </a:rPr>
              <a:t>Message Formats</a:t>
            </a:r>
            <a:endParaRPr lang="en-US" sz="5400" b="1" spc="100" dirty="0">
              <a:ln w="18000">
                <a:solidFill>
                  <a:srgbClr val="4F81BD">
                    <a:satMod val="200000"/>
                    <a:tint val="72000"/>
                  </a:srgbClr>
                </a:solidFill>
                <a:prstDash val="solid"/>
              </a:ln>
              <a:solidFill>
                <a:srgbClr val="4F81BD">
                  <a:satMod val="280000"/>
                  <a:tint val="100000"/>
                  <a:alpha val="5700"/>
                </a:srgbClr>
              </a:solidFill>
              <a:effectLst>
                <a:outerShdw blurRad="25000" dist="20000" dir="16020000" algn="tl">
                  <a:srgbClr val="4F81BD">
                    <a:satMod val="200000"/>
                    <a:shade val="1000"/>
                    <a:alpha val="60000"/>
                  </a:srgbClr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3" y="1447800"/>
            <a:ext cx="8448675" cy="4648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1676400" y="1981200"/>
            <a:ext cx="6096000" cy="609600"/>
          </a:xfrm>
          <a:prstGeom prst="rect">
            <a:avLst/>
          </a:prstGeom>
          <a:solidFill>
            <a:schemeClr val="accent1">
              <a:alpha val="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672044" y="4746200"/>
            <a:ext cx="6096000" cy="609600"/>
          </a:xfrm>
          <a:prstGeom prst="rect">
            <a:avLst/>
          </a:prstGeom>
          <a:solidFill>
            <a:schemeClr val="accent1">
              <a:alpha val="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88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100" dirty="0" smtClean="0">
                <a:ln w="18000">
                  <a:solidFill>
                    <a:srgbClr val="4F81BD">
                      <a:satMod val="200000"/>
                      <a:tint val="72000"/>
                    </a:srgbClr>
                  </a:solidFill>
                  <a:prstDash val="solid"/>
                </a:ln>
                <a:solidFill>
                  <a:srgbClr val="4F81BD">
                    <a:satMod val="280000"/>
                    <a:tint val="100000"/>
                    <a:alpha val="5700"/>
                  </a:srgbClr>
                </a:solidFill>
                <a:effectLst>
                  <a:outerShdw blurRad="25000" dist="20000" dir="16020000" algn="tl">
                    <a:srgbClr val="4F81BD">
                      <a:satMod val="200000"/>
                      <a:shade val="1000"/>
                      <a:alpha val="60000"/>
                    </a:srgbClr>
                  </a:outerShdw>
                </a:effectLst>
              </a:rPr>
              <a:t>Configuration </a:t>
            </a:r>
            <a:endParaRPr lang="en-US" sz="5400" b="1" spc="100" dirty="0">
              <a:ln w="18000">
                <a:solidFill>
                  <a:srgbClr val="4F81BD">
                    <a:satMod val="200000"/>
                    <a:tint val="72000"/>
                  </a:srgbClr>
                </a:solidFill>
                <a:prstDash val="solid"/>
              </a:ln>
              <a:solidFill>
                <a:srgbClr val="4F81BD">
                  <a:satMod val="280000"/>
                  <a:tint val="100000"/>
                  <a:alpha val="5700"/>
                </a:srgbClr>
              </a:solidFill>
              <a:effectLst>
                <a:outerShdw blurRad="25000" dist="20000" dir="16020000" algn="tl">
                  <a:srgbClr val="4F81BD">
                    <a:satMod val="200000"/>
                    <a:shade val="1000"/>
                    <a:alpha val="60000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102843"/>
            <a:ext cx="8458200" cy="2195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457200" y="2743200"/>
            <a:ext cx="7620000" cy="555155"/>
          </a:xfrm>
          <a:prstGeom prst="rect">
            <a:avLst/>
          </a:prstGeom>
          <a:solidFill>
            <a:schemeClr val="accent1">
              <a:alpha val="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33400" y="4191000"/>
            <a:ext cx="800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</a:rPr>
              <a:t>There is no End Point specified in </a:t>
            </a:r>
            <a:r>
              <a:rPr lang="en-US" sz="3600" b="1" dirty="0" err="1" smtClean="0">
                <a:solidFill>
                  <a:srgbClr val="002060"/>
                </a:solidFill>
              </a:rPr>
              <a:t>System.ServiceModel</a:t>
            </a:r>
            <a:endParaRPr lang="en-US" sz="3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310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100" dirty="0" smtClean="0">
                <a:ln w="18000">
                  <a:solidFill>
                    <a:srgbClr val="4F81BD">
                      <a:satMod val="200000"/>
                      <a:tint val="72000"/>
                    </a:srgbClr>
                  </a:solidFill>
                  <a:prstDash val="solid"/>
                </a:ln>
                <a:solidFill>
                  <a:srgbClr val="4F81BD">
                    <a:satMod val="280000"/>
                    <a:tint val="100000"/>
                    <a:alpha val="5700"/>
                  </a:srgbClr>
                </a:solidFill>
                <a:effectLst>
                  <a:outerShdw blurRad="25000" dist="20000" dir="16020000" algn="tl">
                    <a:srgbClr val="4F81BD">
                      <a:satMod val="200000"/>
                      <a:shade val="1000"/>
                      <a:alpha val="60000"/>
                    </a:srgbClr>
                  </a:outerShdw>
                </a:effectLst>
              </a:rPr>
              <a:t>Configuration </a:t>
            </a:r>
            <a:endParaRPr lang="en-US" sz="5400" b="1" spc="100" dirty="0">
              <a:ln w="18000">
                <a:solidFill>
                  <a:srgbClr val="4F81BD">
                    <a:satMod val="200000"/>
                    <a:tint val="72000"/>
                  </a:srgbClr>
                </a:solidFill>
                <a:prstDash val="solid"/>
              </a:ln>
              <a:solidFill>
                <a:srgbClr val="4F81BD">
                  <a:satMod val="280000"/>
                  <a:tint val="100000"/>
                  <a:alpha val="5700"/>
                </a:srgbClr>
              </a:solidFill>
              <a:effectLst>
                <a:outerShdw blurRad="25000" dist="20000" dir="16020000" algn="tl">
                  <a:srgbClr val="4F81BD">
                    <a:satMod val="200000"/>
                    <a:shade val="1000"/>
                    <a:alpha val="6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5236040"/>
            <a:ext cx="800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</a:rPr>
              <a:t>There is no Meta data End Point for REST Service </a:t>
            </a:r>
            <a:endParaRPr lang="en-US" sz="3600" b="1" dirty="0">
              <a:solidFill>
                <a:srgbClr val="002060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305196"/>
            <a:ext cx="6067425" cy="3485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1676400" y="3048180"/>
            <a:ext cx="4648200" cy="685620"/>
          </a:xfrm>
          <a:prstGeom prst="rect">
            <a:avLst/>
          </a:prstGeom>
          <a:solidFill>
            <a:schemeClr val="accent1">
              <a:alpha val="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201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100" dirty="0" smtClean="0">
                <a:ln w="18000">
                  <a:solidFill>
                    <a:srgbClr val="4F81BD">
                      <a:satMod val="200000"/>
                      <a:tint val="72000"/>
                    </a:srgbClr>
                  </a:solidFill>
                  <a:prstDash val="solid"/>
                </a:ln>
                <a:solidFill>
                  <a:srgbClr val="4F81BD">
                    <a:satMod val="280000"/>
                    <a:tint val="100000"/>
                    <a:alpha val="5700"/>
                  </a:srgbClr>
                </a:solidFill>
                <a:effectLst>
                  <a:outerShdw blurRad="25000" dist="20000" dir="16020000" algn="tl">
                    <a:srgbClr val="4F81BD">
                      <a:satMod val="200000"/>
                      <a:shade val="1000"/>
                      <a:alpha val="60000"/>
                    </a:srgbClr>
                  </a:outerShdw>
                </a:effectLst>
              </a:rPr>
              <a:t>Hosting Options </a:t>
            </a:r>
            <a:endParaRPr lang="en-US" sz="5400" b="1" spc="100" dirty="0">
              <a:ln w="18000">
                <a:solidFill>
                  <a:srgbClr val="4F81BD">
                    <a:satMod val="200000"/>
                    <a:tint val="72000"/>
                  </a:srgbClr>
                </a:solidFill>
                <a:prstDash val="solid"/>
              </a:ln>
              <a:solidFill>
                <a:srgbClr val="4F81BD">
                  <a:satMod val="280000"/>
                  <a:tint val="100000"/>
                  <a:alpha val="5700"/>
                </a:srgbClr>
              </a:solidFill>
              <a:effectLst>
                <a:outerShdw blurRad="25000" dist="20000" dir="16020000" algn="tl">
                  <a:srgbClr val="4F81BD">
                    <a:satMod val="200000"/>
                    <a:shade val="1000"/>
                    <a:alpha val="60000"/>
                  </a:srgbClr>
                </a:outerShdw>
              </a:effectLst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667460056"/>
              </p:ext>
            </p:extLst>
          </p:nvPr>
        </p:nvGraphicFramePr>
        <p:xfrm>
          <a:off x="457200" y="977616"/>
          <a:ext cx="8364585" cy="5651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32793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REST DEMO </a:t>
            </a:r>
            <a:endParaRPr 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4800" y="1023624"/>
            <a:ext cx="8686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Create your first WCF REST Service</a:t>
            </a:r>
            <a:endParaRPr lang="en-US" sz="3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28800"/>
            <a:ext cx="85344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4810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4286"/>
            <a:ext cx="8305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10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REST </a:t>
            </a:r>
            <a:r>
              <a:rPr lang="en-US" sz="5400" b="1" spc="10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in Windows 7 Phone</a:t>
            </a:r>
            <a:endParaRPr 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pic>
        <p:nvPicPr>
          <p:cNvPr id="1026" name="Picture 2" descr="http://dhananjay25.files.wordpress.com/2010/04/042610_2038_picturegall1.png?w=57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72098"/>
            <a:ext cx="8458200" cy="5939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4595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1086263"/>
            <a:ext cx="83058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Thank You </a:t>
            </a:r>
            <a:endParaRPr lang="en-US" sz="96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97386" y="5148965"/>
            <a:ext cx="480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hlinkClick r:id="rId2"/>
              </a:rPr>
              <a:t>http://</a:t>
            </a:r>
            <a:r>
              <a:rPr lang="en-US" b="1" dirty="0" smtClean="0">
                <a:hlinkClick r:id="rId2"/>
              </a:rPr>
              <a:t>dhananjaykumar.net</a:t>
            </a:r>
            <a:endParaRPr lang="en-US" b="1" dirty="0" smtClean="0"/>
          </a:p>
          <a:p>
            <a:pPr algn="r"/>
            <a:endParaRPr lang="en-US" b="1" dirty="0"/>
          </a:p>
          <a:p>
            <a:pPr algn="r"/>
            <a:r>
              <a:rPr lang="en-US" b="1" dirty="0">
                <a:hlinkClick r:id="rId3"/>
              </a:rPr>
              <a:t>http://twitter.com/DebugMode</a:t>
            </a:r>
            <a:r>
              <a:rPr lang="en-US" dirty="0" smtClean="0">
                <a:hlinkClick r:id="rId3"/>
              </a:rPr>
              <a:t>_</a:t>
            </a:r>
            <a:endParaRPr lang="en-US" dirty="0" smtClean="0"/>
          </a:p>
          <a:p>
            <a:pPr algn="r"/>
            <a:endParaRPr lang="en-US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10" y="4626271"/>
            <a:ext cx="1450975" cy="196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404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1723</TotalTime>
  <Words>449</Words>
  <Application>Microsoft Office PowerPoint</Application>
  <PresentationFormat>On-screen Show (4:3)</PresentationFormat>
  <Paragraphs>114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U18949</dc:creator>
  <cp:lastModifiedBy>dhananjay</cp:lastModifiedBy>
  <cp:revision>74</cp:revision>
  <dcterms:created xsi:type="dcterms:W3CDTF">2010-07-18T06:07:14Z</dcterms:created>
  <dcterms:modified xsi:type="dcterms:W3CDTF">2010-11-23T01:57:14Z</dcterms:modified>
</cp:coreProperties>
</file>