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4"/>
  </p:sldMasterIdLst>
  <p:notesMasterIdLst>
    <p:notesMasterId r:id="rId45"/>
  </p:notesMasterIdLst>
  <p:handoutMasterIdLst>
    <p:handoutMasterId r:id="rId46"/>
  </p:handoutMasterIdLst>
  <p:sldIdLst>
    <p:sldId id="369" r:id="rId5"/>
    <p:sldId id="444" r:id="rId6"/>
    <p:sldId id="420" r:id="rId7"/>
    <p:sldId id="446" r:id="rId8"/>
    <p:sldId id="445" r:id="rId9"/>
    <p:sldId id="447" r:id="rId10"/>
    <p:sldId id="448" r:id="rId11"/>
    <p:sldId id="449" r:id="rId12"/>
    <p:sldId id="450" r:id="rId13"/>
    <p:sldId id="451" r:id="rId14"/>
    <p:sldId id="452" r:id="rId15"/>
    <p:sldId id="443" r:id="rId16"/>
    <p:sldId id="457" r:id="rId17"/>
    <p:sldId id="430" r:id="rId18"/>
    <p:sldId id="431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42" r:id="rId28"/>
    <p:sldId id="441" r:id="rId29"/>
    <p:sldId id="440" r:id="rId30"/>
    <p:sldId id="429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53" r:id="rId40"/>
    <p:sldId id="454" r:id="rId41"/>
    <p:sldId id="456" r:id="rId42"/>
    <p:sldId id="455" r:id="rId43"/>
    <p:sldId id="413" r:id="rId4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CDCF"/>
    <a:srgbClr val="003399"/>
    <a:srgbClr val="99CCFF"/>
    <a:srgbClr val="B7B5B7"/>
    <a:srgbClr val="333333"/>
    <a:srgbClr val="4D4D4D"/>
    <a:srgbClr val="5F5F5F"/>
    <a:srgbClr val="3366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312" autoAdjust="0"/>
  </p:normalViewPr>
  <p:slideViewPr>
    <p:cSldViewPr>
      <p:cViewPr varScale="1"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107A15-F9A6-4E2B-85E6-B4096DA0193D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40C40B-B23E-4828-A6B3-7EEF1D22D1B1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C</a:t>
          </a:r>
          <a:r>
            <a:rPr lang="en-US" dirty="0" smtClean="0"/>
            <a:t>ontracts</a:t>
          </a:r>
          <a:endParaRPr lang="en-US" dirty="0"/>
        </a:p>
      </dgm:t>
    </dgm:pt>
    <dgm:pt modelId="{DCCECE99-514E-4E0C-942A-DB8A68100CC8}" type="parTrans" cxnId="{3DC0ACFF-1ACB-4ACD-82D5-0FAE426086A9}">
      <dgm:prSet/>
      <dgm:spPr/>
      <dgm:t>
        <a:bodyPr/>
        <a:lstStyle/>
        <a:p>
          <a:endParaRPr lang="en-US"/>
        </a:p>
      </dgm:t>
    </dgm:pt>
    <dgm:pt modelId="{D55F161D-FD3F-4C12-ABAB-1E0122B35795}" type="sibTrans" cxnId="{3DC0ACFF-1ACB-4ACD-82D5-0FAE426086A9}">
      <dgm:prSet/>
      <dgm:spPr/>
      <dgm:t>
        <a:bodyPr/>
        <a:lstStyle/>
        <a:p>
          <a:endParaRPr lang="en-US"/>
        </a:p>
      </dgm:t>
    </dgm:pt>
    <dgm:pt modelId="{5017B5AC-2BC9-454A-8040-DEAC39A5F0D5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A</a:t>
          </a:r>
          <a:r>
            <a:rPr lang="en-US" dirty="0" smtClean="0"/>
            <a:t>ddress</a:t>
          </a:r>
          <a:endParaRPr lang="en-US" dirty="0"/>
        </a:p>
      </dgm:t>
    </dgm:pt>
    <dgm:pt modelId="{A25CF5DC-5F85-4C2C-A3F8-617983E20659}" type="parTrans" cxnId="{054FC35A-B181-4EBB-86F9-F830C37603E1}">
      <dgm:prSet/>
      <dgm:spPr/>
      <dgm:t>
        <a:bodyPr/>
        <a:lstStyle/>
        <a:p>
          <a:endParaRPr lang="en-US"/>
        </a:p>
      </dgm:t>
    </dgm:pt>
    <dgm:pt modelId="{02E6945C-FDC3-40F6-BE70-9B0768EE34FD}" type="sibTrans" cxnId="{054FC35A-B181-4EBB-86F9-F830C37603E1}">
      <dgm:prSet/>
      <dgm:spPr/>
      <dgm:t>
        <a:bodyPr/>
        <a:lstStyle/>
        <a:p>
          <a:endParaRPr lang="en-US"/>
        </a:p>
      </dgm:t>
    </dgm:pt>
    <dgm:pt modelId="{3BF9BF84-6277-430A-B5CE-06F0642E62BF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B</a:t>
          </a:r>
          <a:r>
            <a:rPr lang="en-US" dirty="0" smtClean="0"/>
            <a:t>inding</a:t>
          </a:r>
          <a:endParaRPr lang="en-US" dirty="0"/>
        </a:p>
      </dgm:t>
    </dgm:pt>
    <dgm:pt modelId="{25C42E5D-019E-4B65-A8A0-370E9132442E}" type="parTrans" cxnId="{FF7F2DBA-D6E2-458A-BC9B-812FD0E62B4F}">
      <dgm:prSet/>
      <dgm:spPr/>
      <dgm:t>
        <a:bodyPr/>
        <a:lstStyle/>
        <a:p>
          <a:endParaRPr lang="en-US"/>
        </a:p>
      </dgm:t>
    </dgm:pt>
    <dgm:pt modelId="{DF95D575-564E-4667-86CF-07A9A4172CD1}" type="sibTrans" cxnId="{FF7F2DBA-D6E2-458A-BC9B-812FD0E62B4F}">
      <dgm:prSet/>
      <dgm:spPr/>
      <dgm:t>
        <a:bodyPr/>
        <a:lstStyle/>
        <a:p>
          <a:endParaRPr lang="en-US"/>
        </a:p>
      </dgm:t>
    </dgm:pt>
    <dgm:pt modelId="{AF3D581B-ED70-4706-AC2F-6979B1BF0046}">
      <dgm:prSet phldrT="[Text]" custT="1"/>
      <dgm:spPr/>
      <dgm:t>
        <a:bodyPr/>
        <a:lstStyle/>
        <a:p>
          <a:r>
            <a:rPr lang="en-US" sz="3600" b="1" dirty="0" smtClean="0"/>
            <a:t>End Point</a:t>
          </a:r>
          <a:endParaRPr lang="en-US" sz="3600" b="1" dirty="0"/>
        </a:p>
      </dgm:t>
    </dgm:pt>
    <dgm:pt modelId="{7A16FC30-967F-439C-AB80-27365C79689F}" type="parTrans" cxnId="{1F33387B-9489-4537-BF52-7B9BE8FC30D9}">
      <dgm:prSet/>
      <dgm:spPr/>
      <dgm:t>
        <a:bodyPr/>
        <a:lstStyle/>
        <a:p>
          <a:endParaRPr lang="en-US"/>
        </a:p>
      </dgm:t>
    </dgm:pt>
    <dgm:pt modelId="{B85D0336-E2FF-4FD4-A741-28CA6C175618}" type="sibTrans" cxnId="{1F33387B-9489-4537-BF52-7B9BE8FC30D9}">
      <dgm:prSet/>
      <dgm:spPr/>
      <dgm:t>
        <a:bodyPr/>
        <a:lstStyle/>
        <a:p>
          <a:endParaRPr lang="en-US"/>
        </a:p>
      </dgm:t>
    </dgm:pt>
    <dgm:pt modelId="{A28BA1CD-157B-4EDE-A3FE-68D7C731E30A}" type="pres">
      <dgm:prSet presAssocID="{11107A15-F9A6-4E2B-85E6-B4096DA0193D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A97861-A5B6-4F14-9BBB-5F03921C2568}" type="pres">
      <dgm:prSet presAssocID="{11107A15-F9A6-4E2B-85E6-B4096DA0193D}" presName="ellipse" presStyleLbl="trBgShp" presStyleIdx="0" presStyleCnt="1"/>
      <dgm:spPr/>
    </dgm:pt>
    <dgm:pt modelId="{48B55688-1F1B-4502-AEF8-85251729BE0B}" type="pres">
      <dgm:prSet presAssocID="{11107A15-F9A6-4E2B-85E6-B4096DA0193D}" presName="arrow1" presStyleLbl="fgShp" presStyleIdx="0" presStyleCnt="1"/>
      <dgm:spPr/>
    </dgm:pt>
    <dgm:pt modelId="{8287AC1D-E948-41F9-816C-71B1FC3F961D}" type="pres">
      <dgm:prSet presAssocID="{11107A15-F9A6-4E2B-85E6-B4096DA0193D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727EE-BCF7-41DC-878F-D67C3BE6ED02}" type="pres">
      <dgm:prSet presAssocID="{5017B5AC-2BC9-454A-8040-DEAC39A5F0D5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90E224-7FAE-4552-9C99-74B1DD07D675}" type="pres">
      <dgm:prSet presAssocID="{3BF9BF84-6277-430A-B5CE-06F0642E62B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4886FD-0D95-40BB-9848-3A3BA283B3EE}" type="pres">
      <dgm:prSet presAssocID="{AF3D581B-ED70-4706-AC2F-6979B1BF0046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C75054-5EFA-4D3E-A526-09386BE864DB}" type="pres">
      <dgm:prSet presAssocID="{11107A15-F9A6-4E2B-85E6-B4096DA0193D}" presName="funnel" presStyleLbl="trAlignAcc1" presStyleIdx="0" presStyleCnt="1"/>
      <dgm:spPr/>
    </dgm:pt>
  </dgm:ptLst>
  <dgm:cxnLst>
    <dgm:cxn modelId="{FF7F2DBA-D6E2-458A-BC9B-812FD0E62B4F}" srcId="{11107A15-F9A6-4E2B-85E6-B4096DA0193D}" destId="{3BF9BF84-6277-430A-B5CE-06F0642E62BF}" srcOrd="2" destOrd="0" parTransId="{25C42E5D-019E-4B65-A8A0-370E9132442E}" sibTransId="{DF95D575-564E-4667-86CF-07A9A4172CD1}"/>
    <dgm:cxn modelId="{054FC35A-B181-4EBB-86F9-F830C37603E1}" srcId="{11107A15-F9A6-4E2B-85E6-B4096DA0193D}" destId="{5017B5AC-2BC9-454A-8040-DEAC39A5F0D5}" srcOrd="1" destOrd="0" parTransId="{A25CF5DC-5F85-4C2C-A3F8-617983E20659}" sibTransId="{02E6945C-FDC3-40F6-BE70-9B0768EE34FD}"/>
    <dgm:cxn modelId="{1131BF01-B7D8-4EC3-9BFB-409510EDADE9}" type="presOf" srcId="{11107A15-F9A6-4E2B-85E6-B4096DA0193D}" destId="{A28BA1CD-157B-4EDE-A3FE-68D7C731E30A}" srcOrd="0" destOrd="0" presId="urn:microsoft.com/office/officeart/2005/8/layout/funnel1"/>
    <dgm:cxn modelId="{4C7C4F9E-94AE-4DAD-9A76-D2658C94CE1D}" type="presOf" srcId="{AF3D581B-ED70-4706-AC2F-6979B1BF0046}" destId="{8287AC1D-E948-41F9-816C-71B1FC3F961D}" srcOrd="0" destOrd="0" presId="urn:microsoft.com/office/officeart/2005/8/layout/funnel1"/>
    <dgm:cxn modelId="{459EC3EE-F6AF-402F-B2CC-D7A0CCEB4E9B}" type="presOf" srcId="{5017B5AC-2BC9-454A-8040-DEAC39A5F0D5}" destId="{5E90E224-7FAE-4552-9C99-74B1DD07D675}" srcOrd="0" destOrd="0" presId="urn:microsoft.com/office/officeart/2005/8/layout/funnel1"/>
    <dgm:cxn modelId="{14B8C385-84F8-4282-BE2F-80CEB8B3989A}" type="presOf" srcId="{3BF9BF84-6277-430A-B5CE-06F0642E62BF}" destId="{DED727EE-BCF7-41DC-878F-D67C3BE6ED02}" srcOrd="0" destOrd="0" presId="urn:microsoft.com/office/officeart/2005/8/layout/funnel1"/>
    <dgm:cxn modelId="{621EA04B-E4DA-4014-9F9C-D670B9064452}" type="presOf" srcId="{6440C40B-B23E-4828-A6B3-7EEF1D22D1B1}" destId="{954886FD-0D95-40BB-9848-3A3BA283B3EE}" srcOrd="0" destOrd="0" presId="urn:microsoft.com/office/officeart/2005/8/layout/funnel1"/>
    <dgm:cxn modelId="{3DC0ACFF-1ACB-4ACD-82D5-0FAE426086A9}" srcId="{11107A15-F9A6-4E2B-85E6-B4096DA0193D}" destId="{6440C40B-B23E-4828-A6B3-7EEF1D22D1B1}" srcOrd="0" destOrd="0" parTransId="{DCCECE99-514E-4E0C-942A-DB8A68100CC8}" sibTransId="{D55F161D-FD3F-4C12-ABAB-1E0122B35795}"/>
    <dgm:cxn modelId="{1F33387B-9489-4537-BF52-7B9BE8FC30D9}" srcId="{11107A15-F9A6-4E2B-85E6-B4096DA0193D}" destId="{AF3D581B-ED70-4706-AC2F-6979B1BF0046}" srcOrd="3" destOrd="0" parTransId="{7A16FC30-967F-439C-AB80-27365C79689F}" sibTransId="{B85D0336-E2FF-4FD4-A741-28CA6C175618}"/>
    <dgm:cxn modelId="{95069BFB-6444-48DE-86C5-1C8074D9BC44}" type="presParOf" srcId="{A28BA1CD-157B-4EDE-A3FE-68D7C731E30A}" destId="{CEA97861-A5B6-4F14-9BBB-5F03921C2568}" srcOrd="0" destOrd="0" presId="urn:microsoft.com/office/officeart/2005/8/layout/funnel1"/>
    <dgm:cxn modelId="{6AF24448-52F9-4C64-848D-A66A70836BB1}" type="presParOf" srcId="{A28BA1CD-157B-4EDE-A3FE-68D7C731E30A}" destId="{48B55688-1F1B-4502-AEF8-85251729BE0B}" srcOrd="1" destOrd="0" presId="urn:microsoft.com/office/officeart/2005/8/layout/funnel1"/>
    <dgm:cxn modelId="{7E17B263-9D56-4668-8F3E-F20EF0FDAB5E}" type="presParOf" srcId="{A28BA1CD-157B-4EDE-A3FE-68D7C731E30A}" destId="{8287AC1D-E948-41F9-816C-71B1FC3F961D}" srcOrd="2" destOrd="0" presId="urn:microsoft.com/office/officeart/2005/8/layout/funnel1"/>
    <dgm:cxn modelId="{F687AE7B-A74A-47E4-8E99-5D20AE99B0DE}" type="presParOf" srcId="{A28BA1CD-157B-4EDE-A3FE-68D7C731E30A}" destId="{DED727EE-BCF7-41DC-878F-D67C3BE6ED02}" srcOrd="3" destOrd="0" presId="urn:microsoft.com/office/officeart/2005/8/layout/funnel1"/>
    <dgm:cxn modelId="{3BB7EBE3-23E9-4990-9D88-DF6ED1D9DED0}" type="presParOf" srcId="{A28BA1CD-157B-4EDE-A3FE-68D7C731E30A}" destId="{5E90E224-7FAE-4552-9C99-74B1DD07D675}" srcOrd="4" destOrd="0" presId="urn:microsoft.com/office/officeart/2005/8/layout/funnel1"/>
    <dgm:cxn modelId="{4C2C7CAC-4D42-4D84-98A8-01290827B196}" type="presParOf" srcId="{A28BA1CD-157B-4EDE-A3FE-68D7C731E30A}" destId="{954886FD-0D95-40BB-9848-3A3BA283B3EE}" srcOrd="5" destOrd="0" presId="urn:microsoft.com/office/officeart/2005/8/layout/funnel1"/>
    <dgm:cxn modelId="{E9127743-A669-4ADC-84EB-55F4B0B2449B}" type="presParOf" srcId="{A28BA1CD-157B-4EDE-A3FE-68D7C731E30A}" destId="{E1C75054-5EFA-4D3E-A526-09386BE864D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AFA2DD-022B-4947-91E1-35F94A172D2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2EA7E1-5B98-4AC7-BC2E-A923B08D12E5}">
      <dgm:prSet phldrT="[Text]"/>
      <dgm:spPr/>
      <dgm:t>
        <a:bodyPr/>
        <a:lstStyle/>
        <a:p>
          <a:r>
            <a:rPr lang="en-US"/>
            <a:t>ADDRESS</a:t>
          </a:r>
        </a:p>
      </dgm:t>
    </dgm:pt>
    <dgm:pt modelId="{C913FEDE-E9C5-4400-8D34-08FD6CC17CBA}" type="parTrans" cxnId="{9FF6F97C-239A-4E5C-BB39-810A09CD4ABB}">
      <dgm:prSet/>
      <dgm:spPr/>
      <dgm:t>
        <a:bodyPr/>
        <a:lstStyle/>
        <a:p>
          <a:endParaRPr lang="en-US"/>
        </a:p>
      </dgm:t>
    </dgm:pt>
    <dgm:pt modelId="{8C169459-9A87-4F86-97D1-A8EDC79EAE17}" type="sibTrans" cxnId="{9FF6F97C-239A-4E5C-BB39-810A09CD4ABB}">
      <dgm:prSet/>
      <dgm:spPr/>
      <dgm:t>
        <a:bodyPr/>
        <a:lstStyle/>
        <a:p>
          <a:endParaRPr lang="en-US"/>
        </a:p>
      </dgm:t>
    </dgm:pt>
    <dgm:pt modelId="{B1BE1ABB-E937-4191-88D3-A321B54C3061}">
      <dgm:prSet phldrT="[Text]"/>
      <dgm:spPr/>
      <dgm:t>
        <a:bodyPr/>
        <a:lstStyle/>
        <a:p>
          <a:r>
            <a:rPr lang="en-US"/>
            <a:t>Where</a:t>
          </a:r>
        </a:p>
      </dgm:t>
    </dgm:pt>
    <dgm:pt modelId="{FF482967-7EF6-47D1-9496-D226B44C678D}" type="parTrans" cxnId="{D124F086-B87A-465E-963D-9A7D587344FB}">
      <dgm:prSet/>
      <dgm:spPr/>
      <dgm:t>
        <a:bodyPr/>
        <a:lstStyle/>
        <a:p>
          <a:endParaRPr lang="en-US"/>
        </a:p>
      </dgm:t>
    </dgm:pt>
    <dgm:pt modelId="{52132F36-0D05-49B3-9C73-E2D34BB9275F}" type="sibTrans" cxnId="{D124F086-B87A-465E-963D-9A7D587344FB}">
      <dgm:prSet/>
      <dgm:spPr/>
      <dgm:t>
        <a:bodyPr/>
        <a:lstStyle/>
        <a:p>
          <a:endParaRPr lang="en-US"/>
        </a:p>
      </dgm:t>
    </dgm:pt>
    <dgm:pt modelId="{159208CB-D1FC-4C9B-857A-A900DFDC790B}">
      <dgm:prSet phldrT="[Text]"/>
      <dgm:spPr/>
      <dgm:t>
        <a:bodyPr/>
        <a:lstStyle/>
        <a:p>
          <a:r>
            <a:rPr lang="en-US"/>
            <a:t>BINDING</a:t>
          </a:r>
        </a:p>
      </dgm:t>
    </dgm:pt>
    <dgm:pt modelId="{F168C41C-AB10-42F5-B6CD-E856D8123CF0}" type="parTrans" cxnId="{EA59C0E3-5D06-4855-B098-A934C018B1F0}">
      <dgm:prSet/>
      <dgm:spPr/>
      <dgm:t>
        <a:bodyPr/>
        <a:lstStyle/>
        <a:p>
          <a:endParaRPr lang="en-US"/>
        </a:p>
      </dgm:t>
    </dgm:pt>
    <dgm:pt modelId="{994B17D5-8259-4097-B30E-7315546C4C0D}" type="sibTrans" cxnId="{EA59C0E3-5D06-4855-B098-A934C018B1F0}">
      <dgm:prSet/>
      <dgm:spPr/>
      <dgm:t>
        <a:bodyPr/>
        <a:lstStyle/>
        <a:p>
          <a:endParaRPr lang="en-US"/>
        </a:p>
      </dgm:t>
    </dgm:pt>
    <dgm:pt modelId="{05D82749-669A-494D-8CA1-0AF4DFF1E55D}">
      <dgm:prSet phldrT="[Text]"/>
      <dgm:spPr/>
      <dgm:t>
        <a:bodyPr/>
        <a:lstStyle/>
        <a:p>
          <a:r>
            <a:rPr lang="en-US"/>
            <a:t>How</a:t>
          </a:r>
        </a:p>
      </dgm:t>
    </dgm:pt>
    <dgm:pt modelId="{3DBAB38D-609C-4CA5-A565-E64D4191827C}" type="parTrans" cxnId="{2A0DBF54-B084-4329-93EB-06633972A118}">
      <dgm:prSet/>
      <dgm:spPr/>
      <dgm:t>
        <a:bodyPr/>
        <a:lstStyle/>
        <a:p>
          <a:endParaRPr lang="en-US"/>
        </a:p>
      </dgm:t>
    </dgm:pt>
    <dgm:pt modelId="{A34DA603-6F63-4171-BC05-DCC901753CAF}" type="sibTrans" cxnId="{2A0DBF54-B084-4329-93EB-06633972A118}">
      <dgm:prSet/>
      <dgm:spPr/>
      <dgm:t>
        <a:bodyPr/>
        <a:lstStyle/>
        <a:p>
          <a:endParaRPr lang="en-US"/>
        </a:p>
      </dgm:t>
    </dgm:pt>
    <dgm:pt modelId="{BD6BDC87-FDA4-4ECA-B43C-AAA5D3F93359}">
      <dgm:prSet phldrT="[Text]"/>
      <dgm:spPr/>
      <dgm:t>
        <a:bodyPr/>
        <a:lstStyle/>
        <a:p>
          <a:r>
            <a:rPr lang="en-US"/>
            <a:t>CONTRACT</a:t>
          </a:r>
        </a:p>
      </dgm:t>
    </dgm:pt>
    <dgm:pt modelId="{4C77D97E-A31F-4278-A3E9-789B73B33969}" type="parTrans" cxnId="{55AFD75E-6EFF-472F-80B9-B8DB88C3B7F0}">
      <dgm:prSet/>
      <dgm:spPr/>
      <dgm:t>
        <a:bodyPr/>
        <a:lstStyle/>
        <a:p>
          <a:endParaRPr lang="en-US"/>
        </a:p>
      </dgm:t>
    </dgm:pt>
    <dgm:pt modelId="{C284E480-3A2D-49BE-B42A-9002C9F5A4DE}" type="sibTrans" cxnId="{55AFD75E-6EFF-472F-80B9-B8DB88C3B7F0}">
      <dgm:prSet/>
      <dgm:spPr/>
      <dgm:t>
        <a:bodyPr/>
        <a:lstStyle/>
        <a:p>
          <a:endParaRPr lang="en-US"/>
        </a:p>
      </dgm:t>
    </dgm:pt>
    <dgm:pt modelId="{EE8EDE44-E7EF-412F-9C61-7FE08082F6F6}">
      <dgm:prSet phldrT="[Text]"/>
      <dgm:spPr/>
      <dgm:t>
        <a:bodyPr/>
        <a:lstStyle/>
        <a:p>
          <a:r>
            <a:rPr lang="en-US"/>
            <a:t>What</a:t>
          </a:r>
        </a:p>
      </dgm:t>
    </dgm:pt>
    <dgm:pt modelId="{D50570AA-D54F-43FE-859C-41155B435603}" type="parTrans" cxnId="{7BD00792-3B27-425F-AF5C-537A2E161EE8}">
      <dgm:prSet/>
      <dgm:spPr/>
      <dgm:t>
        <a:bodyPr/>
        <a:lstStyle/>
        <a:p>
          <a:endParaRPr lang="en-US"/>
        </a:p>
      </dgm:t>
    </dgm:pt>
    <dgm:pt modelId="{696DBF3C-109B-4963-9A07-661FBDA484D2}" type="sibTrans" cxnId="{7BD00792-3B27-425F-AF5C-537A2E161EE8}">
      <dgm:prSet/>
      <dgm:spPr/>
      <dgm:t>
        <a:bodyPr/>
        <a:lstStyle/>
        <a:p>
          <a:endParaRPr lang="en-US"/>
        </a:p>
      </dgm:t>
    </dgm:pt>
    <dgm:pt modelId="{7D7FACA8-5232-4753-91B6-B08529AD5B53}" type="pres">
      <dgm:prSet presAssocID="{21AFA2DD-022B-4947-91E1-35F94A172D2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472571-E68E-42CC-98BD-97CA8E1175E4}" type="pres">
      <dgm:prSet presAssocID="{962EA7E1-5B98-4AC7-BC2E-A923B08D12E5}" presName="composite" presStyleCnt="0"/>
      <dgm:spPr/>
    </dgm:pt>
    <dgm:pt modelId="{BD85A1E1-0967-4458-8A87-B708F98BDB32}" type="pres">
      <dgm:prSet presAssocID="{962EA7E1-5B98-4AC7-BC2E-A923B08D12E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60BE4-4D0A-42EA-BFCB-08847609C672}" type="pres">
      <dgm:prSet presAssocID="{962EA7E1-5B98-4AC7-BC2E-A923B08D12E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5B35A3-57E2-4F30-90AB-65EB574FA5A9}" type="pres">
      <dgm:prSet presAssocID="{8C169459-9A87-4F86-97D1-A8EDC79EAE17}" presName="sp" presStyleCnt="0"/>
      <dgm:spPr/>
    </dgm:pt>
    <dgm:pt modelId="{076E5C39-2416-4D36-AB3B-68E8041004A9}" type="pres">
      <dgm:prSet presAssocID="{159208CB-D1FC-4C9B-857A-A900DFDC790B}" presName="composite" presStyleCnt="0"/>
      <dgm:spPr/>
    </dgm:pt>
    <dgm:pt modelId="{2E3259F0-2F39-4624-BE85-8B847FF68075}" type="pres">
      <dgm:prSet presAssocID="{159208CB-D1FC-4C9B-857A-A900DFDC790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DA891-CC39-4162-BE87-DD7314226A51}" type="pres">
      <dgm:prSet presAssocID="{159208CB-D1FC-4C9B-857A-A900DFDC790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D7CAC-C1D3-4139-9CC4-707B8E025E06}" type="pres">
      <dgm:prSet presAssocID="{994B17D5-8259-4097-B30E-7315546C4C0D}" presName="sp" presStyleCnt="0"/>
      <dgm:spPr/>
    </dgm:pt>
    <dgm:pt modelId="{843FF117-D915-4EE5-A7BC-48924CC75427}" type="pres">
      <dgm:prSet presAssocID="{BD6BDC87-FDA4-4ECA-B43C-AAA5D3F93359}" presName="composite" presStyleCnt="0"/>
      <dgm:spPr/>
    </dgm:pt>
    <dgm:pt modelId="{D3AF0687-6E04-4758-A715-34A316FE6B2C}" type="pres">
      <dgm:prSet presAssocID="{BD6BDC87-FDA4-4ECA-B43C-AAA5D3F9335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40BEE-5B0C-4DFA-8D09-AED624BB67CD}" type="pres">
      <dgm:prSet presAssocID="{BD6BDC87-FDA4-4ECA-B43C-AAA5D3F9335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59C0E3-5D06-4855-B098-A934C018B1F0}" srcId="{21AFA2DD-022B-4947-91E1-35F94A172D23}" destId="{159208CB-D1FC-4C9B-857A-A900DFDC790B}" srcOrd="1" destOrd="0" parTransId="{F168C41C-AB10-42F5-B6CD-E856D8123CF0}" sibTransId="{994B17D5-8259-4097-B30E-7315546C4C0D}"/>
    <dgm:cxn modelId="{F35713B2-BC77-4661-AA74-8972AE6F623E}" type="presOf" srcId="{BD6BDC87-FDA4-4ECA-B43C-AAA5D3F93359}" destId="{D3AF0687-6E04-4758-A715-34A316FE6B2C}" srcOrd="0" destOrd="0" presId="urn:microsoft.com/office/officeart/2005/8/layout/chevron2"/>
    <dgm:cxn modelId="{AFD2A175-E9EF-4589-A86D-0CC726BF36FA}" type="presOf" srcId="{05D82749-669A-494D-8CA1-0AF4DFF1E55D}" destId="{D64DA891-CC39-4162-BE87-DD7314226A51}" srcOrd="0" destOrd="0" presId="urn:microsoft.com/office/officeart/2005/8/layout/chevron2"/>
    <dgm:cxn modelId="{D91C359B-F7BB-4AA3-8B90-9DD0CC1EA1E1}" type="presOf" srcId="{21AFA2DD-022B-4947-91E1-35F94A172D23}" destId="{7D7FACA8-5232-4753-91B6-B08529AD5B53}" srcOrd="0" destOrd="0" presId="urn:microsoft.com/office/officeart/2005/8/layout/chevron2"/>
    <dgm:cxn modelId="{D124F086-B87A-465E-963D-9A7D587344FB}" srcId="{962EA7E1-5B98-4AC7-BC2E-A923B08D12E5}" destId="{B1BE1ABB-E937-4191-88D3-A321B54C3061}" srcOrd="0" destOrd="0" parTransId="{FF482967-7EF6-47D1-9496-D226B44C678D}" sibTransId="{52132F36-0D05-49B3-9C73-E2D34BB9275F}"/>
    <dgm:cxn modelId="{2A0DBF54-B084-4329-93EB-06633972A118}" srcId="{159208CB-D1FC-4C9B-857A-A900DFDC790B}" destId="{05D82749-669A-494D-8CA1-0AF4DFF1E55D}" srcOrd="0" destOrd="0" parTransId="{3DBAB38D-609C-4CA5-A565-E64D4191827C}" sibTransId="{A34DA603-6F63-4171-BC05-DCC901753CAF}"/>
    <dgm:cxn modelId="{3B589C41-5857-49A7-8CB3-6F8CB7AE4E54}" type="presOf" srcId="{159208CB-D1FC-4C9B-857A-A900DFDC790B}" destId="{2E3259F0-2F39-4624-BE85-8B847FF68075}" srcOrd="0" destOrd="0" presId="urn:microsoft.com/office/officeart/2005/8/layout/chevron2"/>
    <dgm:cxn modelId="{7BD00792-3B27-425F-AF5C-537A2E161EE8}" srcId="{BD6BDC87-FDA4-4ECA-B43C-AAA5D3F93359}" destId="{EE8EDE44-E7EF-412F-9C61-7FE08082F6F6}" srcOrd="0" destOrd="0" parTransId="{D50570AA-D54F-43FE-859C-41155B435603}" sibTransId="{696DBF3C-109B-4963-9A07-661FBDA484D2}"/>
    <dgm:cxn modelId="{9FF6F97C-239A-4E5C-BB39-810A09CD4ABB}" srcId="{21AFA2DD-022B-4947-91E1-35F94A172D23}" destId="{962EA7E1-5B98-4AC7-BC2E-A923B08D12E5}" srcOrd="0" destOrd="0" parTransId="{C913FEDE-E9C5-4400-8D34-08FD6CC17CBA}" sibTransId="{8C169459-9A87-4F86-97D1-A8EDC79EAE17}"/>
    <dgm:cxn modelId="{55AFD75E-6EFF-472F-80B9-B8DB88C3B7F0}" srcId="{21AFA2DD-022B-4947-91E1-35F94A172D23}" destId="{BD6BDC87-FDA4-4ECA-B43C-AAA5D3F93359}" srcOrd="2" destOrd="0" parTransId="{4C77D97E-A31F-4278-A3E9-789B73B33969}" sibTransId="{C284E480-3A2D-49BE-B42A-9002C9F5A4DE}"/>
    <dgm:cxn modelId="{0723F98F-4206-4923-946C-506C3679C65C}" type="presOf" srcId="{B1BE1ABB-E937-4191-88D3-A321B54C3061}" destId="{E8460BE4-4D0A-42EA-BFCB-08847609C672}" srcOrd="0" destOrd="0" presId="urn:microsoft.com/office/officeart/2005/8/layout/chevron2"/>
    <dgm:cxn modelId="{FC92DADF-E64C-4F6E-91C5-2849FF735187}" type="presOf" srcId="{EE8EDE44-E7EF-412F-9C61-7FE08082F6F6}" destId="{E1040BEE-5B0C-4DFA-8D09-AED624BB67CD}" srcOrd="0" destOrd="0" presId="urn:microsoft.com/office/officeart/2005/8/layout/chevron2"/>
    <dgm:cxn modelId="{CCB9A2D9-3268-4D15-9883-A45A1351F34F}" type="presOf" srcId="{962EA7E1-5B98-4AC7-BC2E-A923B08D12E5}" destId="{BD85A1E1-0967-4458-8A87-B708F98BDB32}" srcOrd="0" destOrd="0" presId="urn:microsoft.com/office/officeart/2005/8/layout/chevron2"/>
    <dgm:cxn modelId="{88F6353F-8882-4EB1-A543-A7705057B5EF}" type="presParOf" srcId="{7D7FACA8-5232-4753-91B6-B08529AD5B53}" destId="{F0472571-E68E-42CC-98BD-97CA8E1175E4}" srcOrd="0" destOrd="0" presId="urn:microsoft.com/office/officeart/2005/8/layout/chevron2"/>
    <dgm:cxn modelId="{25BC03D2-ED38-4F21-89FB-9737B7983A79}" type="presParOf" srcId="{F0472571-E68E-42CC-98BD-97CA8E1175E4}" destId="{BD85A1E1-0967-4458-8A87-B708F98BDB32}" srcOrd="0" destOrd="0" presId="urn:microsoft.com/office/officeart/2005/8/layout/chevron2"/>
    <dgm:cxn modelId="{436C9A58-5CAE-47D7-9064-5304D2FDB1FA}" type="presParOf" srcId="{F0472571-E68E-42CC-98BD-97CA8E1175E4}" destId="{E8460BE4-4D0A-42EA-BFCB-08847609C672}" srcOrd="1" destOrd="0" presId="urn:microsoft.com/office/officeart/2005/8/layout/chevron2"/>
    <dgm:cxn modelId="{C278BBE1-A982-4BDF-B862-A440D575BFC3}" type="presParOf" srcId="{7D7FACA8-5232-4753-91B6-B08529AD5B53}" destId="{3D5B35A3-57E2-4F30-90AB-65EB574FA5A9}" srcOrd="1" destOrd="0" presId="urn:microsoft.com/office/officeart/2005/8/layout/chevron2"/>
    <dgm:cxn modelId="{4579ED4F-E410-49DC-BCCB-013490AFEC76}" type="presParOf" srcId="{7D7FACA8-5232-4753-91B6-B08529AD5B53}" destId="{076E5C39-2416-4D36-AB3B-68E8041004A9}" srcOrd="2" destOrd="0" presId="urn:microsoft.com/office/officeart/2005/8/layout/chevron2"/>
    <dgm:cxn modelId="{F60F4942-9570-4BE8-972A-E7D29E0B73C4}" type="presParOf" srcId="{076E5C39-2416-4D36-AB3B-68E8041004A9}" destId="{2E3259F0-2F39-4624-BE85-8B847FF68075}" srcOrd="0" destOrd="0" presId="urn:microsoft.com/office/officeart/2005/8/layout/chevron2"/>
    <dgm:cxn modelId="{4C6DF66C-A1F9-4FDA-83DD-13B4498B326C}" type="presParOf" srcId="{076E5C39-2416-4D36-AB3B-68E8041004A9}" destId="{D64DA891-CC39-4162-BE87-DD7314226A51}" srcOrd="1" destOrd="0" presId="urn:microsoft.com/office/officeart/2005/8/layout/chevron2"/>
    <dgm:cxn modelId="{637CB87C-C047-45DF-8E75-C1A9E3327500}" type="presParOf" srcId="{7D7FACA8-5232-4753-91B6-B08529AD5B53}" destId="{C22D7CAC-C1D3-4139-9CC4-707B8E025E06}" srcOrd="3" destOrd="0" presId="urn:microsoft.com/office/officeart/2005/8/layout/chevron2"/>
    <dgm:cxn modelId="{F34125F2-EAFC-4E88-BE2A-BBD825422D19}" type="presParOf" srcId="{7D7FACA8-5232-4753-91B6-B08529AD5B53}" destId="{843FF117-D915-4EE5-A7BC-48924CC75427}" srcOrd="4" destOrd="0" presId="urn:microsoft.com/office/officeart/2005/8/layout/chevron2"/>
    <dgm:cxn modelId="{448B3438-60BA-4461-8392-EBAD0163CA77}" type="presParOf" srcId="{843FF117-D915-4EE5-A7BC-48924CC75427}" destId="{D3AF0687-6E04-4758-A715-34A316FE6B2C}" srcOrd="0" destOrd="0" presId="urn:microsoft.com/office/officeart/2005/8/layout/chevron2"/>
    <dgm:cxn modelId="{AC920BAE-4275-4896-A440-CC9EEFFE7CA6}" type="presParOf" srcId="{843FF117-D915-4EE5-A7BC-48924CC75427}" destId="{E1040BEE-5B0C-4DFA-8D09-AED624BB67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A8313-9FBD-4317-8E82-4B51CF8A27FB}" type="doc">
      <dgm:prSet loTypeId="urn:microsoft.com/office/officeart/2005/8/layout/equation2" loCatId="relationship" qsTypeId="urn:microsoft.com/office/officeart/2005/8/quickstyle/3d1" qsCatId="3D" csTypeId="urn:microsoft.com/office/officeart/2005/8/colors/colorful4" csCatId="colorful" phldr="1"/>
      <dgm:spPr/>
    </dgm:pt>
    <dgm:pt modelId="{8C75A0AE-9F9C-4FC9-87D1-8A3C70619F6E}">
      <dgm:prSet phldrT="[Text]"/>
      <dgm:spPr/>
      <dgm:t>
        <a:bodyPr/>
        <a:lstStyle/>
        <a:p>
          <a:r>
            <a:rPr lang="en-US" dirty="0" smtClean="0"/>
            <a:t>Location of the Service</a:t>
          </a:r>
          <a:endParaRPr lang="en-US" dirty="0"/>
        </a:p>
      </dgm:t>
    </dgm:pt>
    <dgm:pt modelId="{7CB9B02C-4E28-4116-82B3-6CDAE9617551}" type="parTrans" cxnId="{D7D12CAF-579B-4215-B9C5-4AF51A455F87}">
      <dgm:prSet/>
      <dgm:spPr/>
      <dgm:t>
        <a:bodyPr/>
        <a:lstStyle/>
        <a:p>
          <a:endParaRPr lang="en-US"/>
        </a:p>
      </dgm:t>
    </dgm:pt>
    <dgm:pt modelId="{4AEC1F92-FC97-4914-8A70-E01A67FE9415}" type="sibTrans" cxnId="{D7D12CAF-579B-4215-B9C5-4AF51A455F87}">
      <dgm:prSet/>
      <dgm:spPr/>
      <dgm:t>
        <a:bodyPr/>
        <a:lstStyle/>
        <a:p>
          <a:endParaRPr lang="en-US"/>
        </a:p>
      </dgm:t>
    </dgm:pt>
    <dgm:pt modelId="{473F0AE3-13E4-4000-9927-174C61482496}">
      <dgm:prSet phldrT="[Text]"/>
      <dgm:spPr/>
      <dgm:t>
        <a:bodyPr/>
        <a:lstStyle/>
        <a:p>
          <a:r>
            <a:rPr lang="en-US" dirty="0" smtClean="0"/>
            <a:t>Transport protocol used in service</a:t>
          </a:r>
          <a:endParaRPr lang="en-US" dirty="0"/>
        </a:p>
      </dgm:t>
    </dgm:pt>
    <dgm:pt modelId="{4EE44104-E98C-4EB4-80E0-298B9DA3186B}" type="parTrans" cxnId="{B077A7CC-228C-4F00-86DB-12DCBDC921B4}">
      <dgm:prSet/>
      <dgm:spPr/>
      <dgm:t>
        <a:bodyPr/>
        <a:lstStyle/>
        <a:p>
          <a:endParaRPr lang="en-US"/>
        </a:p>
      </dgm:t>
    </dgm:pt>
    <dgm:pt modelId="{6627485A-CBBC-4162-B774-D5578B05892B}" type="sibTrans" cxnId="{B077A7CC-228C-4F00-86DB-12DCBDC921B4}">
      <dgm:prSet/>
      <dgm:spPr/>
      <dgm:t>
        <a:bodyPr/>
        <a:lstStyle/>
        <a:p>
          <a:endParaRPr lang="en-US"/>
        </a:p>
      </dgm:t>
    </dgm:pt>
    <dgm:pt modelId="{865C41BB-989E-4B6B-9F98-1BEC51FA73CC}">
      <dgm:prSet phldrT="[Text]"/>
      <dgm:spPr/>
      <dgm:t>
        <a:bodyPr/>
        <a:lstStyle/>
        <a:p>
          <a:r>
            <a:rPr lang="en-US" dirty="0" smtClean="0">
              <a:solidFill>
                <a:srgbClr val="0070C0"/>
              </a:solidFill>
            </a:rPr>
            <a:t>Address of the Service</a:t>
          </a:r>
          <a:endParaRPr lang="en-US" dirty="0">
            <a:solidFill>
              <a:srgbClr val="0070C0"/>
            </a:solidFill>
          </a:endParaRPr>
        </a:p>
      </dgm:t>
    </dgm:pt>
    <dgm:pt modelId="{78C9F627-F6AE-4416-B2B1-1D57D736EFB4}" type="parTrans" cxnId="{6ADDCAE6-AB62-415C-9F83-6031C587E7B9}">
      <dgm:prSet/>
      <dgm:spPr/>
      <dgm:t>
        <a:bodyPr/>
        <a:lstStyle/>
        <a:p>
          <a:endParaRPr lang="en-US"/>
        </a:p>
      </dgm:t>
    </dgm:pt>
    <dgm:pt modelId="{C56F81F2-18D7-4569-9F0B-CFF0F6A20E51}" type="sibTrans" cxnId="{6ADDCAE6-AB62-415C-9F83-6031C587E7B9}">
      <dgm:prSet/>
      <dgm:spPr/>
      <dgm:t>
        <a:bodyPr/>
        <a:lstStyle/>
        <a:p>
          <a:endParaRPr lang="en-US"/>
        </a:p>
      </dgm:t>
    </dgm:pt>
    <dgm:pt modelId="{13F99F73-73A9-4F7C-ACB7-4B35092F482E}" type="pres">
      <dgm:prSet presAssocID="{1C9A8313-9FBD-4317-8E82-4B51CF8A27FB}" presName="Name0" presStyleCnt="0">
        <dgm:presLayoutVars>
          <dgm:dir/>
          <dgm:resizeHandles val="exact"/>
        </dgm:presLayoutVars>
      </dgm:prSet>
      <dgm:spPr/>
    </dgm:pt>
    <dgm:pt modelId="{D917D147-6606-40CD-BCA8-5E49A37F04E5}" type="pres">
      <dgm:prSet presAssocID="{1C9A8313-9FBD-4317-8E82-4B51CF8A27FB}" presName="vNodes" presStyleCnt="0"/>
      <dgm:spPr/>
    </dgm:pt>
    <dgm:pt modelId="{9FCB9244-967C-4A2E-B9A7-BAEB5F72B2B9}" type="pres">
      <dgm:prSet presAssocID="{8C75A0AE-9F9C-4FC9-87D1-8A3C70619F6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BFF64-ECBB-491E-8450-E86DA0030D64}" type="pres">
      <dgm:prSet presAssocID="{4AEC1F92-FC97-4914-8A70-E01A67FE9415}" presName="spacerT" presStyleCnt="0"/>
      <dgm:spPr/>
    </dgm:pt>
    <dgm:pt modelId="{FC8166B7-FD93-4FBC-A1C0-733FB1CBC805}" type="pres">
      <dgm:prSet presAssocID="{4AEC1F92-FC97-4914-8A70-E01A67FE94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357E298-5DB7-445F-BEF9-9A954C3C6424}" type="pres">
      <dgm:prSet presAssocID="{4AEC1F92-FC97-4914-8A70-E01A67FE9415}" presName="spacerB" presStyleCnt="0"/>
      <dgm:spPr/>
    </dgm:pt>
    <dgm:pt modelId="{249ED88A-B312-425E-A01A-F246A5369234}" type="pres">
      <dgm:prSet presAssocID="{473F0AE3-13E4-4000-9927-174C6148249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1E0D3-FD5F-482F-9909-A0FA164EE49D}" type="pres">
      <dgm:prSet presAssocID="{1C9A8313-9FBD-4317-8E82-4B51CF8A27FB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25E34F5F-02A5-4E05-93D6-FA47E52A0F12}" type="pres">
      <dgm:prSet presAssocID="{1C9A8313-9FBD-4317-8E82-4B51CF8A27F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E661A42-863B-4C5D-95FB-E0FF9B70F6DD}" type="pres">
      <dgm:prSet presAssocID="{1C9A8313-9FBD-4317-8E82-4B51CF8A27FB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DB3162-4164-4778-B60A-2D6B31E8D9C7}" type="presOf" srcId="{1C9A8313-9FBD-4317-8E82-4B51CF8A27FB}" destId="{13F99F73-73A9-4F7C-ACB7-4B35092F482E}" srcOrd="0" destOrd="0" presId="urn:microsoft.com/office/officeart/2005/8/layout/equation2"/>
    <dgm:cxn modelId="{B077A7CC-228C-4F00-86DB-12DCBDC921B4}" srcId="{1C9A8313-9FBD-4317-8E82-4B51CF8A27FB}" destId="{473F0AE3-13E4-4000-9927-174C61482496}" srcOrd="1" destOrd="0" parTransId="{4EE44104-E98C-4EB4-80E0-298B9DA3186B}" sibTransId="{6627485A-CBBC-4162-B774-D5578B05892B}"/>
    <dgm:cxn modelId="{B7DAE1C4-EE7A-446C-901D-19B679029319}" type="presOf" srcId="{4AEC1F92-FC97-4914-8A70-E01A67FE9415}" destId="{FC8166B7-FD93-4FBC-A1C0-733FB1CBC805}" srcOrd="0" destOrd="0" presId="urn:microsoft.com/office/officeart/2005/8/layout/equation2"/>
    <dgm:cxn modelId="{7552678E-6002-4396-8885-02191CB810BF}" type="presOf" srcId="{8C75A0AE-9F9C-4FC9-87D1-8A3C70619F6E}" destId="{9FCB9244-967C-4A2E-B9A7-BAEB5F72B2B9}" srcOrd="0" destOrd="0" presId="urn:microsoft.com/office/officeart/2005/8/layout/equation2"/>
    <dgm:cxn modelId="{39A694C2-A7B0-4E27-A285-916673AF52D1}" type="presOf" srcId="{473F0AE3-13E4-4000-9927-174C61482496}" destId="{249ED88A-B312-425E-A01A-F246A5369234}" srcOrd="0" destOrd="0" presId="urn:microsoft.com/office/officeart/2005/8/layout/equation2"/>
    <dgm:cxn modelId="{D7D12CAF-579B-4215-B9C5-4AF51A455F87}" srcId="{1C9A8313-9FBD-4317-8E82-4B51CF8A27FB}" destId="{8C75A0AE-9F9C-4FC9-87D1-8A3C70619F6E}" srcOrd="0" destOrd="0" parTransId="{7CB9B02C-4E28-4116-82B3-6CDAE9617551}" sibTransId="{4AEC1F92-FC97-4914-8A70-E01A67FE9415}"/>
    <dgm:cxn modelId="{D2B23920-9968-45BF-A855-F9754461359B}" type="presOf" srcId="{6627485A-CBBC-4162-B774-D5578B05892B}" destId="{25E34F5F-02A5-4E05-93D6-FA47E52A0F12}" srcOrd="1" destOrd="0" presId="urn:microsoft.com/office/officeart/2005/8/layout/equation2"/>
    <dgm:cxn modelId="{DABCDDD5-0E11-4AE0-B6B7-6232A04E72EA}" type="presOf" srcId="{865C41BB-989E-4B6B-9F98-1BEC51FA73CC}" destId="{6E661A42-863B-4C5D-95FB-E0FF9B70F6DD}" srcOrd="0" destOrd="0" presId="urn:microsoft.com/office/officeart/2005/8/layout/equation2"/>
    <dgm:cxn modelId="{6ADDCAE6-AB62-415C-9F83-6031C587E7B9}" srcId="{1C9A8313-9FBD-4317-8E82-4B51CF8A27FB}" destId="{865C41BB-989E-4B6B-9F98-1BEC51FA73CC}" srcOrd="2" destOrd="0" parTransId="{78C9F627-F6AE-4416-B2B1-1D57D736EFB4}" sibTransId="{C56F81F2-18D7-4569-9F0B-CFF0F6A20E51}"/>
    <dgm:cxn modelId="{C1E8BD04-5C91-4BDA-BAA8-EDF20F4BB4BE}" type="presOf" srcId="{6627485A-CBBC-4162-B774-D5578B05892B}" destId="{A701E0D3-FD5F-482F-9909-A0FA164EE49D}" srcOrd="0" destOrd="0" presId="urn:microsoft.com/office/officeart/2005/8/layout/equation2"/>
    <dgm:cxn modelId="{9E31FD43-5CA8-4BA0-AF75-110D5EB0059A}" type="presParOf" srcId="{13F99F73-73A9-4F7C-ACB7-4B35092F482E}" destId="{D917D147-6606-40CD-BCA8-5E49A37F04E5}" srcOrd="0" destOrd="0" presId="urn:microsoft.com/office/officeart/2005/8/layout/equation2"/>
    <dgm:cxn modelId="{2336F912-A83B-48EB-9968-9ACFA0C0FC1C}" type="presParOf" srcId="{D917D147-6606-40CD-BCA8-5E49A37F04E5}" destId="{9FCB9244-967C-4A2E-B9A7-BAEB5F72B2B9}" srcOrd="0" destOrd="0" presId="urn:microsoft.com/office/officeart/2005/8/layout/equation2"/>
    <dgm:cxn modelId="{89FC0FCA-0247-4415-861E-130863F347C8}" type="presParOf" srcId="{D917D147-6606-40CD-BCA8-5E49A37F04E5}" destId="{201BFF64-ECBB-491E-8450-E86DA0030D64}" srcOrd="1" destOrd="0" presId="urn:microsoft.com/office/officeart/2005/8/layout/equation2"/>
    <dgm:cxn modelId="{2F0A9442-777D-4ABC-BDEC-BA378E0A9C42}" type="presParOf" srcId="{D917D147-6606-40CD-BCA8-5E49A37F04E5}" destId="{FC8166B7-FD93-4FBC-A1C0-733FB1CBC805}" srcOrd="2" destOrd="0" presId="urn:microsoft.com/office/officeart/2005/8/layout/equation2"/>
    <dgm:cxn modelId="{E5819CB9-14E5-4A65-8AA2-E69C4F61F36E}" type="presParOf" srcId="{D917D147-6606-40CD-BCA8-5E49A37F04E5}" destId="{5357E298-5DB7-445F-BEF9-9A954C3C6424}" srcOrd="3" destOrd="0" presId="urn:microsoft.com/office/officeart/2005/8/layout/equation2"/>
    <dgm:cxn modelId="{FD6DA651-46C9-4EBC-A02A-EFE134ABA334}" type="presParOf" srcId="{D917D147-6606-40CD-BCA8-5E49A37F04E5}" destId="{249ED88A-B312-425E-A01A-F246A5369234}" srcOrd="4" destOrd="0" presId="urn:microsoft.com/office/officeart/2005/8/layout/equation2"/>
    <dgm:cxn modelId="{DFD4F705-155B-4FC6-86EA-FDB9F2E8596D}" type="presParOf" srcId="{13F99F73-73A9-4F7C-ACB7-4B35092F482E}" destId="{A701E0D3-FD5F-482F-9909-A0FA164EE49D}" srcOrd="1" destOrd="0" presId="urn:microsoft.com/office/officeart/2005/8/layout/equation2"/>
    <dgm:cxn modelId="{65E31BA0-84E8-4B98-A1F1-A8278666CE97}" type="presParOf" srcId="{A701E0D3-FD5F-482F-9909-A0FA164EE49D}" destId="{25E34F5F-02A5-4E05-93D6-FA47E52A0F12}" srcOrd="0" destOrd="0" presId="urn:microsoft.com/office/officeart/2005/8/layout/equation2"/>
    <dgm:cxn modelId="{59238286-A98C-425A-9828-F7F3FF24F2F1}" type="presParOf" srcId="{13F99F73-73A9-4F7C-ACB7-4B35092F482E}" destId="{6E661A42-863B-4C5D-95FB-E0FF9B70F6D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46F869-26FC-4E62-897B-58404DC9D2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50940F-2B5C-4355-94FD-76B0D74DDB79}">
      <dgm:prSet phldrT="[Text]"/>
      <dgm:spPr>
        <a:xfrm>
          <a:off x="2233136" y="765130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WS Addressing</a:t>
          </a:r>
        </a:p>
      </dgm:t>
    </dgm:pt>
    <dgm:pt modelId="{52157655-6EA3-40E5-B541-0A37974ABFDF}" type="parTrans" cxnId="{CCEDBE23-BE49-44A6-AB47-FEE9B117BDF3}">
      <dgm:prSet/>
      <dgm:spPr/>
      <dgm:t>
        <a:bodyPr/>
        <a:lstStyle/>
        <a:p>
          <a:endParaRPr lang="en-US"/>
        </a:p>
      </dgm:t>
    </dgm:pt>
    <dgm:pt modelId="{A7A9744D-46EF-42B1-BA06-F4703C957EEB}" type="sibTrans" cxnId="{CCEDBE23-BE49-44A6-AB47-FEE9B117BDF3}">
      <dgm:prSet/>
      <dgm:spPr/>
      <dgm:t>
        <a:bodyPr/>
        <a:lstStyle/>
        <a:p>
          <a:endParaRPr lang="en-US"/>
        </a:p>
      </dgm:t>
    </dgm:pt>
    <dgm:pt modelId="{D4727211-1FF1-472B-967C-1356527B0DF8}">
      <dgm:prSet phldrT="[Text]"/>
      <dgm:spPr>
        <a:xfrm>
          <a:off x="129123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Scheme</a:t>
          </a:r>
        </a:p>
      </dgm:t>
    </dgm:pt>
    <dgm:pt modelId="{3C5E08B4-C80F-456B-928F-CCF318E00F41}" type="parTrans" cxnId="{A5EAE44F-9578-473B-8FC1-048BDAC1AC83}">
      <dgm:prSet/>
      <dgm:spPr>
        <a:xfrm>
          <a:off x="575429" y="1372743"/>
          <a:ext cx="2104012" cy="333772"/>
        </a:xfrm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88A04DA-ADDB-43F2-BBCA-6666FB6C67DB}" type="sibTrans" cxnId="{A5EAE44F-9578-473B-8FC1-048BDAC1AC83}">
      <dgm:prSet/>
      <dgm:spPr/>
      <dgm:t>
        <a:bodyPr/>
        <a:lstStyle/>
        <a:p>
          <a:endParaRPr lang="en-US"/>
        </a:p>
      </dgm:t>
    </dgm:pt>
    <dgm:pt modelId="{FA10734A-27C8-4A5B-B353-E9602D92C4A9}">
      <dgm:prSet phldrT="[Text]"/>
      <dgm:spPr>
        <a:xfrm>
          <a:off x="1531798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Machine</a:t>
          </a:r>
        </a:p>
      </dgm:t>
    </dgm:pt>
    <dgm:pt modelId="{799C2DEB-5564-455A-9E4C-48928B6045A2}" type="parTrans" cxnId="{DDDCD69B-3318-4247-85FD-BB2811A7F4E1}">
      <dgm:prSet/>
      <dgm:spPr>
        <a:xfrm>
          <a:off x="1978104" y="1372743"/>
          <a:ext cx="701337" cy="333772"/>
        </a:xfrm>
        <a:custGeom>
          <a:avLst/>
          <a:gdLst/>
          <a:ahLst/>
          <a:cxnLst/>
          <a:rect l="0" t="0" r="0" b="0"/>
          <a:pathLst>
            <a:path>
              <a:moveTo>
                <a:pt x="701337" y="0"/>
              </a:moveTo>
              <a:lnTo>
                <a:pt x="701337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9651BC0-1079-43F7-BF5E-2882B901789D}" type="sibTrans" cxnId="{DDDCD69B-3318-4247-85FD-BB2811A7F4E1}">
      <dgm:prSet/>
      <dgm:spPr/>
      <dgm:t>
        <a:bodyPr/>
        <a:lstStyle/>
        <a:p>
          <a:endParaRPr lang="en-US"/>
        </a:p>
      </dgm:t>
    </dgm:pt>
    <dgm:pt modelId="{B2C2C3C3-8100-43E6-BAEE-D4E9C78F6B06}">
      <dgm:prSet phldrT="[Text]"/>
      <dgm:spPr>
        <a:xfrm>
          <a:off x="2934473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Port</a:t>
          </a:r>
        </a:p>
      </dgm:t>
    </dgm:pt>
    <dgm:pt modelId="{246A34AC-B8A8-49E7-A768-94689D5C4EE9}" type="parTrans" cxnId="{D6A2196A-0007-44AE-9644-1BCC29C0140A}">
      <dgm:prSet/>
      <dgm:spPr>
        <a:xfrm>
          <a:off x="2679442" y="1372743"/>
          <a:ext cx="701337" cy="333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701337" y="227456"/>
              </a:lnTo>
              <a:lnTo>
                <a:pt x="701337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0CB7596-5464-4E35-9CB8-E03963182C16}" type="sibTrans" cxnId="{D6A2196A-0007-44AE-9644-1BCC29C0140A}">
      <dgm:prSet/>
      <dgm:spPr/>
      <dgm:t>
        <a:bodyPr/>
        <a:lstStyle/>
        <a:p>
          <a:endParaRPr lang="en-US"/>
        </a:p>
      </dgm:t>
    </dgm:pt>
    <dgm:pt modelId="{045F5FA5-3EA9-4C35-BE6B-90BBF8237E0B}">
      <dgm:prSet phldrT="[Text]"/>
      <dgm:spPr>
        <a:xfrm>
          <a:off x="4337149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Path</a:t>
          </a:r>
        </a:p>
      </dgm:t>
    </dgm:pt>
    <dgm:pt modelId="{5459EBB0-1DC2-4054-A4EB-1068370AB7A5}" type="parTrans" cxnId="{4A0FCDD8-923B-4CAA-8EEC-2819C93E0BFD}">
      <dgm:prSet/>
      <dgm:spPr>
        <a:xfrm>
          <a:off x="2679442" y="1372743"/>
          <a:ext cx="2104012" cy="333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2104012" y="227456"/>
              </a:lnTo>
              <a:lnTo>
                <a:pt x="2104012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C8AF8A3-DA53-4D48-A874-9B2B9B4A48B2}" type="sibTrans" cxnId="{4A0FCDD8-923B-4CAA-8EEC-2819C93E0BFD}">
      <dgm:prSet/>
      <dgm:spPr/>
      <dgm:t>
        <a:bodyPr/>
        <a:lstStyle/>
        <a:p>
          <a:endParaRPr lang="en-US"/>
        </a:p>
      </dgm:t>
    </dgm:pt>
    <dgm:pt modelId="{6C44BFB2-3C58-46D2-A55F-3A4FE233033A}" type="pres">
      <dgm:prSet presAssocID="{F346F869-26FC-4E62-897B-58404DC9D2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88CF703-B5B9-4A92-BE7D-5C11A8498A9E}" type="pres">
      <dgm:prSet presAssocID="{D450940F-2B5C-4355-94FD-76B0D74DDB79}" presName="hierRoot1" presStyleCnt="0"/>
      <dgm:spPr/>
    </dgm:pt>
    <dgm:pt modelId="{59769951-91BC-4E56-9723-1AB36E6D138E}" type="pres">
      <dgm:prSet presAssocID="{D450940F-2B5C-4355-94FD-76B0D74DDB79}" presName="composite" presStyleCnt="0"/>
      <dgm:spPr/>
    </dgm:pt>
    <dgm:pt modelId="{8DB52144-5CD9-4B79-AE29-B8A27B10D145}" type="pres">
      <dgm:prSet presAssocID="{D450940F-2B5C-4355-94FD-76B0D74DDB79}" presName="background" presStyleLbl="node0" presStyleIdx="0" presStyleCnt="1"/>
      <dgm:spPr>
        <a:xfrm>
          <a:off x="2105620" y="643989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C9C8217-5272-4D57-81C6-EE9A2739A3F4}" type="pres">
      <dgm:prSet presAssocID="{D450940F-2B5C-4355-94FD-76B0D74DDB7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5A81EF-9EE5-4CFE-984D-DF97CB16C73A}" type="pres">
      <dgm:prSet presAssocID="{D450940F-2B5C-4355-94FD-76B0D74DDB79}" presName="hierChild2" presStyleCnt="0"/>
      <dgm:spPr/>
    </dgm:pt>
    <dgm:pt modelId="{A7B0CEA2-AC67-4A55-A65F-578EFDF78CCD}" type="pres">
      <dgm:prSet presAssocID="{3C5E08B4-C80F-456B-928F-CCF318E00F41}" presName="Name10" presStyleLbl="parChTrans1D2" presStyleIdx="0" presStyleCnt="4"/>
      <dgm:spPr/>
      <dgm:t>
        <a:bodyPr/>
        <a:lstStyle/>
        <a:p>
          <a:endParaRPr lang="en-US"/>
        </a:p>
      </dgm:t>
    </dgm:pt>
    <dgm:pt modelId="{5B785E29-EFF4-465B-90B4-881AEEDD151B}" type="pres">
      <dgm:prSet presAssocID="{D4727211-1FF1-472B-967C-1356527B0DF8}" presName="hierRoot2" presStyleCnt="0"/>
      <dgm:spPr/>
    </dgm:pt>
    <dgm:pt modelId="{0DF41AE2-4355-4CD8-B5BA-B2A93D4BFAD9}" type="pres">
      <dgm:prSet presAssocID="{D4727211-1FF1-472B-967C-1356527B0DF8}" presName="composite2" presStyleCnt="0"/>
      <dgm:spPr/>
    </dgm:pt>
    <dgm:pt modelId="{02701667-64FD-4618-9509-9DF62C2D59FE}" type="pres">
      <dgm:prSet presAssocID="{D4727211-1FF1-472B-967C-1356527B0DF8}" presName="background2" presStyleLbl="node2" presStyleIdx="0" presStyleCnt="4"/>
      <dgm:spPr>
        <a:xfrm>
          <a:off x="160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22C60B8F-37A3-4F03-9CDB-2A16200288CC}" type="pres">
      <dgm:prSet presAssocID="{D4727211-1FF1-472B-967C-1356527B0DF8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3623D8-16D2-457C-B706-79DC3B722DCB}" type="pres">
      <dgm:prSet presAssocID="{D4727211-1FF1-472B-967C-1356527B0DF8}" presName="hierChild3" presStyleCnt="0"/>
      <dgm:spPr/>
    </dgm:pt>
    <dgm:pt modelId="{4464B6CF-E247-410B-B9C6-32D0AE972BC1}" type="pres">
      <dgm:prSet presAssocID="{799C2DEB-5564-455A-9E4C-48928B6045A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A10FBAD8-C2A1-4841-A39F-C0C8AA09BC8F}" type="pres">
      <dgm:prSet presAssocID="{FA10734A-27C8-4A5B-B353-E9602D92C4A9}" presName="hierRoot2" presStyleCnt="0"/>
      <dgm:spPr/>
    </dgm:pt>
    <dgm:pt modelId="{A5682E9B-7A28-42C9-91BC-9FE81DB83AC3}" type="pres">
      <dgm:prSet presAssocID="{FA10734A-27C8-4A5B-B353-E9602D92C4A9}" presName="composite2" presStyleCnt="0"/>
      <dgm:spPr/>
    </dgm:pt>
    <dgm:pt modelId="{D181164C-4EE8-4BDA-A5D1-40CA93885063}" type="pres">
      <dgm:prSet presAssocID="{FA10734A-27C8-4A5B-B353-E9602D92C4A9}" presName="background2" presStyleLbl="node2" presStyleIdx="1" presStyleCnt="4"/>
      <dgm:spPr>
        <a:xfrm>
          <a:off x="1404282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D987236-925B-4230-ADC9-9660D810A15F}" type="pres">
      <dgm:prSet presAssocID="{FA10734A-27C8-4A5B-B353-E9602D92C4A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57599C-0DE9-42F9-BF4E-FFB63FA33E3A}" type="pres">
      <dgm:prSet presAssocID="{FA10734A-27C8-4A5B-B353-E9602D92C4A9}" presName="hierChild3" presStyleCnt="0"/>
      <dgm:spPr/>
    </dgm:pt>
    <dgm:pt modelId="{A2CB7DEA-CB88-4949-9C0D-E44A9C310F97}" type="pres">
      <dgm:prSet presAssocID="{246A34AC-B8A8-49E7-A768-94689D5C4EE9}" presName="Name10" presStyleLbl="parChTrans1D2" presStyleIdx="2" presStyleCnt="4"/>
      <dgm:spPr/>
      <dgm:t>
        <a:bodyPr/>
        <a:lstStyle/>
        <a:p>
          <a:endParaRPr lang="en-US"/>
        </a:p>
      </dgm:t>
    </dgm:pt>
    <dgm:pt modelId="{005B55B6-98F1-4E48-B192-8E4B0255CAB7}" type="pres">
      <dgm:prSet presAssocID="{B2C2C3C3-8100-43E6-BAEE-D4E9C78F6B06}" presName="hierRoot2" presStyleCnt="0"/>
      <dgm:spPr/>
    </dgm:pt>
    <dgm:pt modelId="{32A224BF-5A42-424F-A832-26C6D4B9D448}" type="pres">
      <dgm:prSet presAssocID="{B2C2C3C3-8100-43E6-BAEE-D4E9C78F6B06}" presName="composite2" presStyleCnt="0"/>
      <dgm:spPr/>
    </dgm:pt>
    <dgm:pt modelId="{93C39B4F-D4B1-48E3-9366-4B8DA1A01B4F}" type="pres">
      <dgm:prSet presAssocID="{B2C2C3C3-8100-43E6-BAEE-D4E9C78F6B06}" presName="background2" presStyleLbl="node2" presStyleIdx="2" presStyleCnt="4"/>
      <dgm:spPr>
        <a:xfrm>
          <a:off x="280695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9FFEF83-295B-4012-9324-5B6386EAD1F1}" type="pres">
      <dgm:prSet presAssocID="{B2C2C3C3-8100-43E6-BAEE-D4E9C78F6B06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D29F9F-8714-4BD7-9038-FD6226973435}" type="pres">
      <dgm:prSet presAssocID="{B2C2C3C3-8100-43E6-BAEE-D4E9C78F6B06}" presName="hierChild3" presStyleCnt="0"/>
      <dgm:spPr/>
    </dgm:pt>
    <dgm:pt modelId="{26DF2776-402F-40F7-9042-AD6CA4BB304E}" type="pres">
      <dgm:prSet presAssocID="{5459EBB0-1DC2-4054-A4EB-1068370AB7A5}" presName="Name10" presStyleLbl="parChTrans1D2" presStyleIdx="3" presStyleCnt="4"/>
      <dgm:spPr/>
      <dgm:t>
        <a:bodyPr/>
        <a:lstStyle/>
        <a:p>
          <a:endParaRPr lang="en-US"/>
        </a:p>
      </dgm:t>
    </dgm:pt>
    <dgm:pt modelId="{B2A019C7-A564-4791-BF65-E37AB660233F}" type="pres">
      <dgm:prSet presAssocID="{045F5FA5-3EA9-4C35-BE6B-90BBF8237E0B}" presName="hierRoot2" presStyleCnt="0"/>
      <dgm:spPr/>
    </dgm:pt>
    <dgm:pt modelId="{A4F2B06B-DA19-4C6E-846B-309828CBAA96}" type="pres">
      <dgm:prSet presAssocID="{045F5FA5-3EA9-4C35-BE6B-90BBF8237E0B}" presName="composite2" presStyleCnt="0"/>
      <dgm:spPr/>
    </dgm:pt>
    <dgm:pt modelId="{7BE6E727-E059-40D1-85FF-5EF4ADFBA661}" type="pres">
      <dgm:prSet presAssocID="{045F5FA5-3EA9-4C35-BE6B-90BBF8237E0B}" presName="background2" presStyleLbl="node2" presStyleIdx="3" presStyleCnt="4"/>
      <dgm:spPr>
        <a:xfrm>
          <a:off x="4209633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15B4D59-C2C7-4BB6-BBA9-FFC4C19699D2}" type="pres">
      <dgm:prSet presAssocID="{045F5FA5-3EA9-4C35-BE6B-90BBF8237E0B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98F545-0607-422B-A956-EA79C27EF787}" type="pres">
      <dgm:prSet presAssocID="{045F5FA5-3EA9-4C35-BE6B-90BBF8237E0B}" presName="hierChild3" presStyleCnt="0"/>
      <dgm:spPr/>
    </dgm:pt>
  </dgm:ptLst>
  <dgm:cxnLst>
    <dgm:cxn modelId="{CA36520E-23C4-4D25-A80E-A1AD36ECE1DC}" type="presOf" srcId="{D450940F-2B5C-4355-94FD-76B0D74DDB79}" destId="{9C9C8217-5272-4D57-81C6-EE9A2739A3F4}" srcOrd="0" destOrd="0" presId="urn:microsoft.com/office/officeart/2005/8/layout/hierarchy1"/>
    <dgm:cxn modelId="{CCEDBE23-BE49-44A6-AB47-FEE9B117BDF3}" srcId="{F346F869-26FC-4E62-897B-58404DC9D266}" destId="{D450940F-2B5C-4355-94FD-76B0D74DDB79}" srcOrd="0" destOrd="0" parTransId="{52157655-6EA3-40E5-B541-0A37974ABFDF}" sibTransId="{A7A9744D-46EF-42B1-BA06-F4703C957EEB}"/>
    <dgm:cxn modelId="{909D1178-5561-46D1-B045-0C1F55395E7D}" type="presOf" srcId="{B2C2C3C3-8100-43E6-BAEE-D4E9C78F6B06}" destId="{B9FFEF83-295B-4012-9324-5B6386EAD1F1}" srcOrd="0" destOrd="0" presId="urn:microsoft.com/office/officeart/2005/8/layout/hierarchy1"/>
    <dgm:cxn modelId="{4A0FCDD8-923B-4CAA-8EEC-2819C93E0BFD}" srcId="{D450940F-2B5C-4355-94FD-76B0D74DDB79}" destId="{045F5FA5-3EA9-4C35-BE6B-90BBF8237E0B}" srcOrd="3" destOrd="0" parTransId="{5459EBB0-1DC2-4054-A4EB-1068370AB7A5}" sibTransId="{4C8AF8A3-DA53-4D48-A874-9B2B9B4A48B2}"/>
    <dgm:cxn modelId="{D6A2196A-0007-44AE-9644-1BCC29C0140A}" srcId="{D450940F-2B5C-4355-94FD-76B0D74DDB79}" destId="{B2C2C3C3-8100-43E6-BAEE-D4E9C78F6B06}" srcOrd="2" destOrd="0" parTransId="{246A34AC-B8A8-49E7-A768-94689D5C4EE9}" sibTransId="{70CB7596-5464-4E35-9CB8-E03963182C16}"/>
    <dgm:cxn modelId="{0DDAC59A-EDE9-473C-8D9C-45F5316A4F3A}" type="presOf" srcId="{FA10734A-27C8-4A5B-B353-E9602D92C4A9}" destId="{FD987236-925B-4230-ADC9-9660D810A15F}" srcOrd="0" destOrd="0" presId="urn:microsoft.com/office/officeart/2005/8/layout/hierarchy1"/>
    <dgm:cxn modelId="{BA07B714-4F5C-4A00-97D4-EC252D50B187}" type="presOf" srcId="{246A34AC-B8A8-49E7-A768-94689D5C4EE9}" destId="{A2CB7DEA-CB88-4949-9C0D-E44A9C310F97}" srcOrd="0" destOrd="0" presId="urn:microsoft.com/office/officeart/2005/8/layout/hierarchy1"/>
    <dgm:cxn modelId="{0BE6C0FE-98DF-4FFF-B1E1-653D66A70662}" type="presOf" srcId="{3C5E08B4-C80F-456B-928F-CCF318E00F41}" destId="{A7B0CEA2-AC67-4A55-A65F-578EFDF78CCD}" srcOrd="0" destOrd="0" presId="urn:microsoft.com/office/officeart/2005/8/layout/hierarchy1"/>
    <dgm:cxn modelId="{1D6865A5-644E-42C5-9028-A03BE2C49783}" type="presOf" srcId="{D4727211-1FF1-472B-967C-1356527B0DF8}" destId="{22C60B8F-37A3-4F03-9CDB-2A16200288CC}" srcOrd="0" destOrd="0" presId="urn:microsoft.com/office/officeart/2005/8/layout/hierarchy1"/>
    <dgm:cxn modelId="{62A2C180-E7AD-4879-8514-3DE6C3A75FEF}" type="presOf" srcId="{F346F869-26FC-4E62-897B-58404DC9D266}" destId="{6C44BFB2-3C58-46D2-A55F-3A4FE233033A}" srcOrd="0" destOrd="0" presId="urn:microsoft.com/office/officeart/2005/8/layout/hierarchy1"/>
    <dgm:cxn modelId="{DDDCD69B-3318-4247-85FD-BB2811A7F4E1}" srcId="{D450940F-2B5C-4355-94FD-76B0D74DDB79}" destId="{FA10734A-27C8-4A5B-B353-E9602D92C4A9}" srcOrd="1" destOrd="0" parTransId="{799C2DEB-5564-455A-9E4C-48928B6045A2}" sibTransId="{F9651BC0-1079-43F7-BF5E-2882B901789D}"/>
    <dgm:cxn modelId="{A63A2A0E-A231-4418-B7EA-ECD2F12569F2}" type="presOf" srcId="{799C2DEB-5564-455A-9E4C-48928B6045A2}" destId="{4464B6CF-E247-410B-B9C6-32D0AE972BC1}" srcOrd="0" destOrd="0" presId="urn:microsoft.com/office/officeart/2005/8/layout/hierarchy1"/>
    <dgm:cxn modelId="{A5EAE44F-9578-473B-8FC1-048BDAC1AC83}" srcId="{D450940F-2B5C-4355-94FD-76B0D74DDB79}" destId="{D4727211-1FF1-472B-967C-1356527B0DF8}" srcOrd="0" destOrd="0" parTransId="{3C5E08B4-C80F-456B-928F-CCF318E00F41}" sibTransId="{888A04DA-ADDB-43F2-BBCA-6666FB6C67DB}"/>
    <dgm:cxn modelId="{79F45325-C0C9-4BAE-9A24-0E24916929D2}" type="presOf" srcId="{045F5FA5-3EA9-4C35-BE6B-90BBF8237E0B}" destId="{B15B4D59-C2C7-4BB6-BBA9-FFC4C19699D2}" srcOrd="0" destOrd="0" presId="urn:microsoft.com/office/officeart/2005/8/layout/hierarchy1"/>
    <dgm:cxn modelId="{4ECD0689-ECB3-434F-A605-852E6986D124}" type="presOf" srcId="{5459EBB0-1DC2-4054-A4EB-1068370AB7A5}" destId="{26DF2776-402F-40F7-9042-AD6CA4BB304E}" srcOrd="0" destOrd="0" presId="urn:microsoft.com/office/officeart/2005/8/layout/hierarchy1"/>
    <dgm:cxn modelId="{52F39730-D578-4878-9A34-3247CD238315}" type="presParOf" srcId="{6C44BFB2-3C58-46D2-A55F-3A4FE233033A}" destId="{288CF703-B5B9-4A92-BE7D-5C11A8498A9E}" srcOrd="0" destOrd="0" presId="urn:microsoft.com/office/officeart/2005/8/layout/hierarchy1"/>
    <dgm:cxn modelId="{E9811C64-3619-4C00-A2FD-E713B32DCE95}" type="presParOf" srcId="{288CF703-B5B9-4A92-BE7D-5C11A8498A9E}" destId="{59769951-91BC-4E56-9723-1AB36E6D138E}" srcOrd="0" destOrd="0" presId="urn:microsoft.com/office/officeart/2005/8/layout/hierarchy1"/>
    <dgm:cxn modelId="{AA8B97B2-2075-4374-BB4B-420A023A98C6}" type="presParOf" srcId="{59769951-91BC-4E56-9723-1AB36E6D138E}" destId="{8DB52144-5CD9-4B79-AE29-B8A27B10D145}" srcOrd="0" destOrd="0" presId="urn:microsoft.com/office/officeart/2005/8/layout/hierarchy1"/>
    <dgm:cxn modelId="{225B7283-44D8-4574-8E27-4E0012E710F6}" type="presParOf" srcId="{59769951-91BC-4E56-9723-1AB36E6D138E}" destId="{9C9C8217-5272-4D57-81C6-EE9A2739A3F4}" srcOrd="1" destOrd="0" presId="urn:microsoft.com/office/officeart/2005/8/layout/hierarchy1"/>
    <dgm:cxn modelId="{56B9D427-CCA3-4F50-BC7F-F148565462CA}" type="presParOf" srcId="{288CF703-B5B9-4A92-BE7D-5C11A8498A9E}" destId="{405A81EF-9EE5-4CFE-984D-DF97CB16C73A}" srcOrd="1" destOrd="0" presId="urn:microsoft.com/office/officeart/2005/8/layout/hierarchy1"/>
    <dgm:cxn modelId="{70C7839F-D4EB-4E2B-AF49-CB47D17672FF}" type="presParOf" srcId="{405A81EF-9EE5-4CFE-984D-DF97CB16C73A}" destId="{A7B0CEA2-AC67-4A55-A65F-578EFDF78CCD}" srcOrd="0" destOrd="0" presId="urn:microsoft.com/office/officeart/2005/8/layout/hierarchy1"/>
    <dgm:cxn modelId="{04232922-8797-40A5-B691-CC07CAF4923E}" type="presParOf" srcId="{405A81EF-9EE5-4CFE-984D-DF97CB16C73A}" destId="{5B785E29-EFF4-465B-90B4-881AEEDD151B}" srcOrd="1" destOrd="0" presId="urn:microsoft.com/office/officeart/2005/8/layout/hierarchy1"/>
    <dgm:cxn modelId="{BC1765D5-2735-4C91-9A0F-9AEBA81F0E41}" type="presParOf" srcId="{5B785E29-EFF4-465B-90B4-881AEEDD151B}" destId="{0DF41AE2-4355-4CD8-B5BA-B2A93D4BFAD9}" srcOrd="0" destOrd="0" presId="urn:microsoft.com/office/officeart/2005/8/layout/hierarchy1"/>
    <dgm:cxn modelId="{6B3C3E6E-DA49-4F26-A2F0-6A79FEA29F81}" type="presParOf" srcId="{0DF41AE2-4355-4CD8-B5BA-B2A93D4BFAD9}" destId="{02701667-64FD-4618-9509-9DF62C2D59FE}" srcOrd="0" destOrd="0" presId="urn:microsoft.com/office/officeart/2005/8/layout/hierarchy1"/>
    <dgm:cxn modelId="{6D515028-6AEB-41A1-AEB4-0273CD57EABB}" type="presParOf" srcId="{0DF41AE2-4355-4CD8-B5BA-B2A93D4BFAD9}" destId="{22C60B8F-37A3-4F03-9CDB-2A16200288CC}" srcOrd="1" destOrd="0" presId="urn:microsoft.com/office/officeart/2005/8/layout/hierarchy1"/>
    <dgm:cxn modelId="{BC1D2D1F-4719-43ED-91ED-8022F70A8ABA}" type="presParOf" srcId="{5B785E29-EFF4-465B-90B4-881AEEDD151B}" destId="{273623D8-16D2-457C-B706-79DC3B722DCB}" srcOrd="1" destOrd="0" presId="urn:microsoft.com/office/officeart/2005/8/layout/hierarchy1"/>
    <dgm:cxn modelId="{A5BB4559-C0E9-4A94-8565-46368E831C2A}" type="presParOf" srcId="{405A81EF-9EE5-4CFE-984D-DF97CB16C73A}" destId="{4464B6CF-E247-410B-B9C6-32D0AE972BC1}" srcOrd="2" destOrd="0" presId="urn:microsoft.com/office/officeart/2005/8/layout/hierarchy1"/>
    <dgm:cxn modelId="{1E9A7C01-E93A-4FDE-B40D-30F245912EB1}" type="presParOf" srcId="{405A81EF-9EE5-4CFE-984D-DF97CB16C73A}" destId="{A10FBAD8-C2A1-4841-A39F-C0C8AA09BC8F}" srcOrd="3" destOrd="0" presId="urn:microsoft.com/office/officeart/2005/8/layout/hierarchy1"/>
    <dgm:cxn modelId="{3CCAF683-6E32-4BFC-AC65-B1C5B2E6DD7E}" type="presParOf" srcId="{A10FBAD8-C2A1-4841-A39F-C0C8AA09BC8F}" destId="{A5682E9B-7A28-42C9-91BC-9FE81DB83AC3}" srcOrd="0" destOrd="0" presId="urn:microsoft.com/office/officeart/2005/8/layout/hierarchy1"/>
    <dgm:cxn modelId="{7BCCEE66-90F6-4E07-AB03-3101DDD98F39}" type="presParOf" srcId="{A5682E9B-7A28-42C9-91BC-9FE81DB83AC3}" destId="{D181164C-4EE8-4BDA-A5D1-40CA93885063}" srcOrd="0" destOrd="0" presId="urn:microsoft.com/office/officeart/2005/8/layout/hierarchy1"/>
    <dgm:cxn modelId="{B7602DCB-F8EB-4E7C-9264-43D50AA91244}" type="presParOf" srcId="{A5682E9B-7A28-42C9-91BC-9FE81DB83AC3}" destId="{FD987236-925B-4230-ADC9-9660D810A15F}" srcOrd="1" destOrd="0" presId="urn:microsoft.com/office/officeart/2005/8/layout/hierarchy1"/>
    <dgm:cxn modelId="{EBD6ABD0-1A32-41DE-96E3-CD3E33696C7B}" type="presParOf" srcId="{A10FBAD8-C2A1-4841-A39F-C0C8AA09BC8F}" destId="{6C57599C-0DE9-42F9-BF4E-FFB63FA33E3A}" srcOrd="1" destOrd="0" presId="urn:microsoft.com/office/officeart/2005/8/layout/hierarchy1"/>
    <dgm:cxn modelId="{4A4730AD-0FA7-4D62-AC53-A039B9FB2A08}" type="presParOf" srcId="{405A81EF-9EE5-4CFE-984D-DF97CB16C73A}" destId="{A2CB7DEA-CB88-4949-9C0D-E44A9C310F97}" srcOrd="4" destOrd="0" presId="urn:microsoft.com/office/officeart/2005/8/layout/hierarchy1"/>
    <dgm:cxn modelId="{549129B8-BF70-4656-8447-2B619ED9FBFD}" type="presParOf" srcId="{405A81EF-9EE5-4CFE-984D-DF97CB16C73A}" destId="{005B55B6-98F1-4E48-B192-8E4B0255CAB7}" srcOrd="5" destOrd="0" presId="urn:microsoft.com/office/officeart/2005/8/layout/hierarchy1"/>
    <dgm:cxn modelId="{94C0D74A-B4AE-4E82-9861-493902CAF97E}" type="presParOf" srcId="{005B55B6-98F1-4E48-B192-8E4B0255CAB7}" destId="{32A224BF-5A42-424F-A832-26C6D4B9D448}" srcOrd="0" destOrd="0" presId="urn:microsoft.com/office/officeart/2005/8/layout/hierarchy1"/>
    <dgm:cxn modelId="{1D11EBA4-1315-44BB-952A-6F59F02B697D}" type="presParOf" srcId="{32A224BF-5A42-424F-A832-26C6D4B9D448}" destId="{93C39B4F-D4B1-48E3-9366-4B8DA1A01B4F}" srcOrd="0" destOrd="0" presId="urn:microsoft.com/office/officeart/2005/8/layout/hierarchy1"/>
    <dgm:cxn modelId="{87C7626A-8298-409B-B538-C5C3242C66EC}" type="presParOf" srcId="{32A224BF-5A42-424F-A832-26C6D4B9D448}" destId="{B9FFEF83-295B-4012-9324-5B6386EAD1F1}" srcOrd="1" destOrd="0" presId="urn:microsoft.com/office/officeart/2005/8/layout/hierarchy1"/>
    <dgm:cxn modelId="{6840782C-B87E-4D5B-B532-9A8E0A0AFF98}" type="presParOf" srcId="{005B55B6-98F1-4E48-B192-8E4B0255CAB7}" destId="{2ED29F9F-8714-4BD7-9038-FD6226973435}" srcOrd="1" destOrd="0" presId="urn:microsoft.com/office/officeart/2005/8/layout/hierarchy1"/>
    <dgm:cxn modelId="{96EF8E43-053A-47A7-ABF2-A5E564B81302}" type="presParOf" srcId="{405A81EF-9EE5-4CFE-984D-DF97CB16C73A}" destId="{26DF2776-402F-40F7-9042-AD6CA4BB304E}" srcOrd="6" destOrd="0" presId="urn:microsoft.com/office/officeart/2005/8/layout/hierarchy1"/>
    <dgm:cxn modelId="{25D02CBE-8FBD-4AC0-84F0-04BAF85C346E}" type="presParOf" srcId="{405A81EF-9EE5-4CFE-984D-DF97CB16C73A}" destId="{B2A019C7-A564-4791-BF65-E37AB660233F}" srcOrd="7" destOrd="0" presId="urn:microsoft.com/office/officeart/2005/8/layout/hierarchy1"/>
    <dgm:cxn modelId="{E29D64A1-B14C-468A-B9EC-ED1DB5B6732D}" type="presParOf" srcId="{B2A019C7-A564-4791-BF65-E37AB660233F}" destId="{A4F2B06B-DA19-4C6E-846B-309828CBAA96}" srcOrd="0" destOrd="0" presId="urn:microsoft.com/office/officeart/2005/8/layout/hierarchy1"/>
    <dgm:cxn modelId="{F9325666-54AA-4BC6-874A-8E9BFE84EA18}" type="presParOf" srcId="{A4F2B06B-DA19-4C6E-846B-309828CBAA96}" destId="{7BE6E727-E059-40D1-85FF-5EF4ADFBA661}" srcOrd="0" destOrd="0" presId="urn:microsoft.com/office/officeart/2005/8/layout/hierarchy1"/>
    <dgm:cxn modelId="{9EB10C04-115C-4114-B9A7-BCBDA8530610}" type="presParOf" srcId="{A4F2B06B-DA19-4C6E-846B-309828CBAA96}" destId="{B15B4D59-C2C7-4BB6-BBA9-FFC4C19699D2}" srcOrd="1" destOrd="0" presId="urn:microsoft.com/office/officeart/2005/8/layout/hierarchy1"/>
    <dgm:cxn modelId="{E7A70500-DD7E-4267-82D6-61D05B10D7D1}" type="presParOf" srcId="{B2A019C7-A564-4791-BF65-E37AB660233F}" destId="{F498F545-0607-422B-A956-EA79C27EF78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B1CEAE-EAE4-44D2-BC8C-7321C3D7C0F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DE94C7-25A2-4FEB-9AD9-495EF2E6C5B2}">
      <dgm:prSet phldrT="[Text]"/>
      <dgm:spPr>
        <a:xfrm>
          <a:off x="0" y="1601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Scheme</a:t>
          </a:r>
        </a:p>
      </dgm:t>
    </dgm:pt>
    <dgm:pt modelId="{A907358C-C207-4BDC-B238-74BEAB077A03}" type="parTrans" cxnId="{E2F14045-94E3-4C1E-A0F2-8CC61F46D97B}">
      <dgm:prSet/>
      <dgm:spPr/>
      <dgm:t>
        <a:bodyPr/>
        <a:lstStyle/>
        <a:p>
          <a:endParaRPr lang="en-US"/>
        </a:p>
      </dgm:t>
    </dgm:pt>
    <dgm:pt modelId="{ED50F82E-1B57-4B43-9146-35319C4903D3}" type="sibTrans" cxnId="{E2F14045-94E3-4C1E-A0F2-8CC61F46D97B}">
      <dgm:prSet/>
      <dgm:spPr/>
      <dgm:t>
        <a:bodyPr/>
        <a:lstStyle/>
        <a:p>
          <a:endParaRPr lang="en-US"/>
        </a:p>
      </dgm:t>
    </dgm:pt>
    <dgm:pt modelId="{79F138E2-A91D-424A-B1D8-EB9569DD2F90}">
      <dgm:prSet phldrT="[Text]"/>
      <dgm:spPr>
        <a:xfrm rot="5400000">
          <a:off x="3422588" y="-1368841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top level portion of the address. This is not as same as of protocols.</a:t>
          </a:r>
        </a:p>
      </dgm:t>
    </dgm:pt>
    <dgm:pt modelId="{5174BAC6-7706-44A1-982F-7E346FA0D276}" type="parTrans" cxnId="{8CFB784E-D556-4DA0-9B7A-1F3153257F76}">
      <dgm:prSet/>
      <dgm:spPr/>
      <dgm:t>
        <a:bodyPr/>
        <a:lstStyle/>
        <a:p>
          <a:endParaRPr lang="en-US"/>
        </a:p>
      </dgm:t>
    </dgm:pt>
    <dgm:pt modelId="{C686D722-6997-4C09-9053-5F05BF57485A}" type="sibTrans" cxnId="{8CFB784E-D556-4DA0-9B7A-1F3153257F76}">
      <dgm:prSet/>
      <dgm:spPr/>
      <dgm:t>
        <a:bodyPr/>
        <a:lstStyle/>
        <a:p>
          <a:endParaRPr lang="en-US"/>
        </a:p>
      </dgm:t>
    </dgm:pt>
    <dgm:pt modelId="{258AD3FD-1E6B-443A-8220-62F8B6B8761C}">
      <dgm:prSet phldrT="[Text]"/>
      <dgm:spPr>
        <a:xfrm>
          <a:off x="0" y="810530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Machine</a:t>
          </a:r>
        </a:p>
      </dgm:t>
    </dgm:pt>
    <dgm:pt modelId="{52300180-96AF-4788-9AEE-0E6035D5FCE0}" type="parTrans" cxnId="{CAFF67E6-4394-4514-BF62-45214C6FE00B}">
      <dgm:prSet/>
      <dgm:spPr/>
      <dgm:t>
        <a:bodyPr/>
        <a:lstStyle/>
        <a:p>
          <a:endParaRPr lang="en-US"/>
        </a:p>
      </dgm:t>
    </dgm:pt>
    <dgm:pt modelId="{23C6DEE4-D21A-4A36-AA83-EA3FC1198681}" type="sibTrans" cxnId="{CAFF67E6-4394-4514-BF62-45214C6FE00B}">
      <dgm:prSet/>
      <dgm:spPr/>
      <dgm:t>
        <a:bodyPr/>
        <a:lstStyle/>
        <a:p>
          <a:endParaRPr lang="en-US"/>
        </a:p>
      </dgm:t>
    </dgm:pt>
    <dgm:pt modelId="{CBEDEB26-71FB-430B-974F-21027F6C29C4}">
      <dgm:prSet phldrT="[Text]"/>
      <dgm:spPr>
        <a:xfrm rot="5400000">
          <a:off x="3422588" y="-559912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identifies the machine name. This can be a public URL or a local identifier</a:t>
          </a:r>
        </a:p>
      </dgm:t>
    </dgm:pt>
    <dgm:pt modelId="{E9F2C116-5529-4760-98B0-0671683F340F}" type="parTrans" cxnId="{60276E49-6A91-4CF6-979F-CE6248876C4D}">
      <dgm:prSet/>
      <dgm:spPr/>
      <dgm:t>
        <a:bodyPr/>
        <a:lstStyle/>
        <a:p>
          <a:endParaRPr lang="en-US"/>
        </a:p>
      </dgm:t>
    </dgm:pt>
    <dgm:pt modelId="{7F34C8B7-7EBA-41F2-A986-308FDDDCFD37}" type="sibTrans" cxnId="{60276E49-6A91-4CF6-979F-CE6248876C4D}">
      <dgm:prSet/>
      <dgm:spPr/>
      <dgm:t>
        <a:bodyPr/>
        <a:lstStyle/>
        <a:p>
          <a:endParaRPr lang="en-US"/>
        </a:p>
      </dgm:t>
    </dgm:pt>
    <dgm:pt modelId="{0FAF76C1-93FA-4660-8687-FC166CD10971}">
      <dgm:prSet phldrT="[Text]"/>
      <dgm:spPr>
        <a:xfrm>
          <a:off x="0" y="1619460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</a:t>
          </a:r>
        </a:p>
      </dgm:t>
    </dgm:pt>
    <dgm:pt modelId="{E7883EA3-A0AF-49A5-96A7-7D6BB3E47EB7}" type="parTrans" cxnId="{C7961E52-4581-4B3B-ADFF-61BF948C897A}">
      <dgm:prSet/>
      <dgm:spPr/>
      <dgm:t>
        <a:bodyPr/>
        <a:lstStyle/>
        <a:p>
          <a:endParaRPr lang="en-US"/>
        </a:p>
      </dgm:t>
    </dgm:pt>
    <dgm:pt modelId="{97B8DC71-32F9-4B87-97CA-BFE6AC1509BD}" type="sibTrans" cxnId="{C7961E52-4581-4B3B-ADFF-61BF948C897A}">
      <dgm:prSet/>
      <dgm:spPr/>
      <dgm:t>
        <a:bodyPr/>
        <a:lstStyle/>
        <a:p>
          <a:endParaRPr lang="en-US"/>
        </a:p>
      </dgm:t>
    </dgm:pt>
    <dgm:pt modelId="{912E7E99-B06F-4E45-BCC9-7C39B1501F9C}">
      <dgm:prSet phldrT="[Text]"/>
      <dgm:spPr>
        <a:xfrm rot="5400000">
          <a:off x="3422588" y="249016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port number. This is an optional  part.</a:t>
          </a:r>
        </a:p>
      </dgm:t>
    </dgm:pt>
    <dgm:pt modelId="{4B424774-5982-4B3D-B958-DD68D33E4174}" type="parTrans" cxnId="{D5508E87-D3FC-4898-8574-DB0D7F29F70F}">
      <dgm:prSet/>
      <dgm:spPr/>
      <dgm:t>
        <a:bodyPr/>
        <a:lstStyle/>
        <a:p>
          <a:endParaRPr lang="en-US"/>
        </a:p>
      </dgm:t>
    </dgm:pt>
    <dgm:pt modelId="{5F3F0F69-24AB-4824-9797-212918093867}" type="sibTrans" cxnId="{D5508E87-D3FC-4898-8574-DB0D7F29F70F}">
      <dgm:prSet/>
      <dgm:spPr/>
      <dgm:t>
        <a:bodyPr/>
        <a:lstStyle/>
        <a:p>
          <a:endParaRPr lang="en-US"/>
        </a:p>
      </dgm:t>
    </dgm:pt>
    <dgm:pt modelId="{EAC46E74-493A-4E24-A6ED-C98A8971B7AD}">
      <dgm:prSet phldrT="[Text]"/>
      <dgm:spPr>
        <a:xfrm>
          <a:off x="0" y="2428389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Path</a:t>
          </a:r>
        </a:p>
      </dgm:t>
    </dgm:pt>
    <dgm:pt modelId="{FB6F8FE1-574E-4566-917F-B0FA730B5974}" type="parTrans" cxnId="{CE257803-DF88-4AF2-922D-3796BFCDE456}">
      <dgm:prSet/>
      <dgm:spPr/>
      <dgm:t>
        <a:bodyPr/>
        <a:lstStyle/>
        <a:p>
          <a:endParaRPr lang="en-US"/>
        </a:p>
      </dgm:t>
    </dgm:pt>
    <dgm:pt modelId="{8B03B7EE-7D37-4084-B716-76E5958244ED}" type="sibTrans" cxnId="{CE257803-DF88-4AF2-922D-3796BFCDE456}">
      <dgm:prSet/>
      <dgm:spPr/>
      <dgm:t>
        <a:bodyPr/>
        <a:lstStyle/>
        <a:p>
          <a:endParaRPr lang="en-US"/>
        </a:p>
      </dgm:t>
    </dgm:pt>
    <dgm:pt modelId="{64B31BAF-9981-4208-AE6E-446AFC5F96B5}">
      <dgm:prSet phldrT="[Text]"/>
      <dgm:spPr>
        <a:xfrm rot="5400000">
          <a:off x="3422588" y="1057945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used to locate the path. This gives path of the service.</a:t>
          </a:r>
        </a:p>
      </dgm:t>
    </dgm:pt>
    <dgm:pt modelId="{A46A7951-76E7-4C5A-8763-E8F4E1724D5C}" type="parTrans" cxnId="{FA7B9186-5B8D-4041-979A-288BD7CCF4A1}">
      <dgm:prSet/>
      <dgm:spPr/>
      <dgm:t>
        <a:bodyPr/>
        <a:lstStyle/>
        <a:p>
          <a:endParaRPr lang="en-US"/>
        </a:p>
      </dgm:t>
    </dgm:pt>
    <dgm:pt modelId="{7B76AA12-28A3-42A2-972C-10568FEAE798}" type="sibTrans" cxnId="{FA7B9186-5B8D-4041-979A-288BD7CCF4A1}">
      <dgm:prSet/>
      <dgm:spPr/>
      <dgm:t>
        <a:bodyPr/>
        <a:lstStyle/>
        <a:p>
          <a:endParaRPr lang="en-US"/>
        </a:p>
      </dgm:t>
    </dgm:pt>
    <dgm:pt modelId="{8D785B68-DB3B-4CCE-856D-DE417ABD5B2C}" type="pres">
      <dgm:prSet presAssocID="{0EB1CEAE-EAE4-44D2-BC8C-7321C3D7C0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987730-09C6-4680-BCF4-A6B4071467F7}" type="pres">
      <dgm:prSet presAssocID="{D6DE94C7-25A2-4FEB-9AD9-495EF2E6C5B2}" presName="linNode" presStyleCnt="0"/>
      <dgm:spPr/>
    </dgm:pt>
    <dgm:pt modelId="{EC0FF5CA-5809-4589-9F9A-9E6F2877D524}" type="pres">
      <dgm:prSet presAssocID="{D6DE94C7-25A2-4FEB-9AD9-495EF2E6C5B2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24CCC-9C0A-42AD-8AFA-58FDF56EFE2D}" type="pres">
      <dgm:prSet presAssocID="{D6DE94C7-25A2-4FEB-9AD9-495EF2E6C5B2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F2FAB3-0335-47FE-9DFC-15F804ADCB51}" type="pres">
      <dgm:prSet presAssocID="{ED50F82E-1B57-4B43-9146-35319C4903D3}" presName="sp" presStyleCnt="0"/>
      <dgm:spPr/>
    </dgm:pt>
    <dgm:pt modelId="{67308A09-4EFB-482D-AB73-B6FEA359C065}" type="pres">
      <dgm:prSet presAssocID="{258AD3FD-1E6B-443A-8220-62F8B6B8761C}" presName="linNode" presStyleCnt="0"/>
      <dgm:spPr/>
    </dgm:pt>
    <dgm:pt modelId="{239ABCA2-A3D5-47DB-9D3F-8693D739ECCC}" type="pres">
      <dgm:prSet presAssocID="{258AD3FD-1E6B-443A-8220-62F8B6B8761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8243C2-F325-479F-8E52-58373D1FF2C3}" type="pres">
      <dgm:prSet presAssocID="{258AD3FD-1E6B-443A-8220-62F8B6B8761C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E2C93-441A-43F6-9FED-82485D894454}" type="pres">
      <dgm:prSet presAssocID="{23C6DEE4-D21A-4A36-AA83-EA3FC1198681}" presName="sp" presStyleCnt="0"/>
      <dgm:spPr/>
    </dgm:pt>
    <dgm:pt modelId="{3B37FB2B-9F9C-41BB-95C3-2176076500F8}" type="pres">
      <dgm:prSet presAssocID="{0FAF76C1-93FA-4660-8687-FC166CD10971}" presName="linNode" presStyleCnt="0"/>
      <dgm:spPr/>
    </dgm:pt>
    <dgm:pt modelId="{972C5727-6024-4FBE-A321-02E20E9CDD0B}" type="pres">
      <dgm:prSet presAssocID="{0FAF76C1-93FA-4660-8687-FC166CD1097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E283B-89C2-42A9-B254-A33409F68FAA}" type="pres">
      <dgm:prSet presAssocID="{0FAF76C1-93FA-4660-8687-FC166CD10971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DF303-310B-4AB6-A705-EFCC6FB3F5AD}" type="pres">
      <dgm:prSet presAssocID="{97B8DC71-32F9-4B87-97CA-BFE6AC1509BD}" presName="sp" presStyleCnt="0"/>
      <dgm:spPr/>
    </dgm:pt>
    <dgm:pt modelId="{D6B13953-F13C-487A-B32D-3E63728BEF19}" type="pres">
      <dgm:prSet presAssocID="{EAC46E74-493A-4E24-A6ED-C98A8971B7AD}" presName="linNode" presStyleCnt="0"/>
      <dgm:spPr/>
    </dgm:pt>
    <dgm:pt modelId="{E5B35CA5-809D-4182-BFA4-7D7F3EED6971}" type="pres">
      <dgm:prSet presAssocID="{EAC46E74-493A-4E24-A6ED-C98A8971B7AD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7B67F-BB20-41EC-BCAE-F1C5AF7AC4FB}" type="pres">
      <dgm:prSet presAssocID="{EAC46E74-493A-4E24-A6ED-C98A8971B7AD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F14045-94E3-4C1E-A0F2-8CC61F46D97B}" srcId="{0EB1CEAE-EAE4-44D2-BC8C-7321C3D7C0F9}" destId="{D6DE94C7-25A2-4FEB-9AD9-495EF2E6C5B2}" srcOrd="0" destOrd="0" parTransId="{A907358C-C207-4BDC-B238-74BEAB077A03}" sibTransId="{ED50F82E-1B57-4B43-9146-35319C4903D3}"/>
    <dgm:cxn modelId="{C242336C-847A-4531-B145-7638294939DB}" type="presOf" srcId="{64B31BAF-9981-4208-AE6E-446AFC5F96B5}" destId="{AA27B67F-BB20-41EC-BCAE-F1C5AF7AC4FB}" srcOrd="0" destOrd="0" presId="urn:microsoft.com/office/officeart/2005/8/layout/vList5"/>
    <dgm:cxn modelId="{FA7B9186-5B8D-4041-979A-288BD7CCF4A1}" srcId="{EAC46E74-493A-4E24-A6ED-C98A8971B7AD}" destId="{64B31BAF-9981-4208-AE6E-446AFC5F96B5}" srcOrd="0" destOrd="0" parTransId="{A46A7951-76E7-4C5A-8763-E8F4E1724D5C}" sibTransId="{7B76AA12-28A3-42A2-972C-10568FEAE798}"/>
    <dgm:cxn modelId="{D5508E87-D3FC-4898-8574-DB0D7F29F70F}" srcId="{0FAF76C1-93FA-4660-8687-FC166CD10971}" destId="{912E7E99-B06F-4E45-BCC9-7C39B1501F9C}" srcOrd="0" destOrd="0" parTransId="{4B424774-5982-4B3D-B958-DD68D33E4174}" sibTransId="{5F3F0F69-24AB-4824-9797-212918093867}"/>
    <dgm:cxn modelId="{60276E49-6A91-4CF6-979F-CE6248876C4D}" srcId="{258AD3FD-1E6B-443A-8220-62F8B6B8761C}" destId="{CBEDEB26-71FB-430B-974F-21027F6C29C4}" srcOrd="0" destOrd="0" parTransId="{E9F2C116-5529-4760-98B0-0671683F340F}" sibTransId="{7F34C8B7-7EBA-41F2-A986-308FDDDCFD37}"/>
    <dgm:cxn modelId="{546D5D5D-4794-46AD-96F7-A2C78AEF608C}" type="presOf" srcId="{258AD3FD-1E6B-443A-8220-62F8B6B8761C}" destId="{239ABCA2-A3D5-47DB-9D3F-8693D739ECCC}" srcOrd="0" destOrd="0" presId="urn:microsoft.com/office/officeart/2005/8/layout/vList5"/>
    <dgm:cxn modelId="{C7961E52-4581-4B3B-ADFF-61BF948C897A}" srcId="{0EB1CEAE-EAE4-44D2-BC8C-7321C3D7C0F9}" destId="{0FAF76C1-93FA-4660-8687-FC166CD10971}" srcOrd="2" destOrd="0" parTransId="{E7883EA3-A0AF-49A5-96A7-7D6BB3E47EB7}" sibTransId="{97B8DC71-32F9-4B87-97CA-BFE6AC1509BD}"/>
    <dgm:cxn modelId="{4A267406-EDAD-4896-A1E2-1639026DC3AC}" type="presOf" srcId="{0EB1CEAE-EAE4-44D2-BC8C-7321C3D7C0F9}" destId="{8D785B68-DB3B-4CCE-856D-DE417ABD5B2C}" srcOrd="0" destOrd="0" presId="urn:microsoft.com/office/officeart/2005/8/layout/vList5"/>
    <dgm:cxn modelId="{8CFB784E-D556-4DA0-9B7A-1F3153257F76}" srcId="{D6DE94C7-25A2-4FEB-9AD9-495EF2E6C5B2}" destId="{79F138E2-A91D-424A-B1D8-EB9569DD2F90}" srcOrd="0" destOrd="0" parTransId="{5174BAC6-7706-44A1-982F-7E346FA0D276}" sibTransId="{C686D722-6997-4C09-9053-5F05BF57485A}"/>
    <dgm:cxn modelId="{FC2DB823-E574-41E6-987B-0117B21E2D60}" type="presOf" srcId="{912E7E99-B06F-4E45-BCC9-7C39B1501F9C}" destId="{B7CE283B-89C2-42A9-B254-A33409F68FAA}" srcOrd="0" destOrd="0" presId="urn:microsoft.com/office/officeart/2005/8/layout/vList5"/>
    <dgm:cxn modelId="{5E23177D-E346-4B96-AE61-D5FCAA54413B}" type="presOf" srcId="{79F138E2-A91D-424A-B1D8-EB9569DD2F90}" destId="{47E24CCC-9C0A-42AD-8AFA-58FDF56EFE2D}" srcOrd="0" destOrd="0" presId="urn:microsoft.com/office/officeart/2005/8/layout/vList5"/>
    <dgm:cxn modelId="{CE257803-DF88-4AF2-922D-3796BFCDE456}" srcId="{0EB1CEAE-EAE4-44D2-BC8C-7321C3D7C0F9}" destId="{EAC46E74-493A-4E24-A6ED-C98A8971B7AD}" srcOrd="3" destOrd="0" parTransId="{FB6F8FE1-574E-4566-917F-B0FA730B5974}" sibTransId="{8B03B7EE-7D37-4084-B716-76E5958244ED}"/>
    <dgm:cxn modelId="{CAFF67E6-4394-4514-BF62-45214C6FE00B}" srcId="{0EB1CEAE-EAE4-44D2-BC8C-7321C3D7C0F9}" destId="{258AD3FD-1E6B-443A-8220-62F8B6B8761C}" srcOrd="1" destOrd="0" parTransId="{52300180-96AF-4788-9AEE-0E6035D5FCE0}" sibTransId="{23C6DEE4-D21A-4A36-AA83-EA3FC1198681}"/>
    <dgm:cxn modelId="{08CE8791-3F80-4AF3-BDDD-CD17F5CA7306}" type="presOf" srcId="{0FAF76C1-93FA-4660-8687-FC166CD10971}" destId="{972C5727-6024-4FBE-A321-02E20E9CDD0B}" srcOrd="0" destOrd="0" presId="urn:microsoft.com/office/officeart/2005/8/layout/vList5"/>
    <dgm:cxn modelId="{724877D1-118E-4B68-8916-542564CEE6C6}" type="presOf" srcId="{EAC46E74-493A-4E24-A6ED-C98A8971B7AD}" destId="{E5B35CA5-809D-4182-BFA4-7D7F3EED6971}" srcOrd="0" destOrd="0" presId="urn:microsoft.com/office/officeart/2005/8/layout/vList5"/>
    <dgm:cxn modelId="{47514C2C-F736-48B4-A23F-2D19F2C28842}" type="presOf" srcId="{CBEDEB26-71FB-430B-974F-21027F6C29C4}" destId="{0F8243C2-F325-479F-8E52-58373D1FF2C3}" srcOrd="0" destOrd="0" presId="urn:microsoft.com/office/officeart/2005/8/layout/vList5"/>
    <dgm:cxn modelId="{F19A6AE2-9744-4606-A4B6-1E2C13CF3D75}" type="presOf" srcId="{D6DE94C7-25A2-4FEB-9AD9-495EF2E6C5B2}" destId="{EC0FF5CA-5809-4589-9F9A-9E6F2877D524}" srcOrd="0" destOrd="0" presId="urn:microsoft.com/office/officeart/2005/8/layout/vList5"/>
    <dgm:cxn modelId="{AB9EE33C-DB17-4ACC-872D-B1226732AF2F}" type="presParOf" srcId="{8D785B68-DB3B-4CCE-856D-DE417ABD5B2C}" destId="{49987730-09C6-4680-BCF4-A6B4071467F7}" srcOrd="0" destOrd="0" presId="urn:microsoft.com/office/officeart/2005/8/layout/vList5"/>
    <dgm:cxn modelId="{DA8CBC5D-5B49-49A6-AC87-C3853FF0EC7E}" type="presParOf" srcId="{49987730-09C6-4680-BCF4-A6B4071467F7}" destId="{EC0FF5CA-5809-4589-9F9A-9E6F2877D524}" srcOrd="0" destOrd="0" presId="urn:microsoft.com/office/officeart/2005/8/layout/vList5"/>
    <dgm:cxn modelId="{682F7D9D-80EC-4427-8042-56AB23E27EC5}" type="presParOf" srcId="{49987730-09C6-4680-BCF4-A6B4071467F7}" destId="{47E24CCC-9C0A-42AD-8AFA-58FDF56EFE2D}" srcOrd="1" destOrd="0" presId="urn:microsoft.com/office/officeart/2005/8/layout/vList5"/>
    <dgm:cxn modelId="{E774C5F6-C2E9-4BCD-A767-384405F2693D}" type="presParOf" srcId="{8D785B68-DB3B-4CCE-856D-DE417ABD5B2C}" destId="{88F2FAB3-0335-47FE-9DFC-15F804ADCB51}" srcOrd="1" destOrd="0" presId="urn:microsoft.com/office/officeart/2005/8/layout/vList5"/>
    <dgm:cxn modelId="{222A316C-B580-4FDA-9B48-6D531F867C75}" type="presParOf" srcId="{8D785B68-DB3B-4CCE-856D-DE417ABD5B2C}" destId="{67308A09-4EFB-482D-AB73-B6FEA359C065}" srcOrd="2" destOrd="0" presId="urn:microsoft.com/office/officeart/2005/8/layout/vList5"/>
    <dgm:cxn modelId="{5FDFDE48-53CD-4D44-B3B4-D51494A141C8}" type="presParOf" srcId="{67308A09-4EFB-482D-AB73-B6FEA359C065}" destId="{239ABCA2-A3D5-47DB-9D3F-8693D739ECCC}" srcOrd="0" destOrd="0" presId="urn:microsoft.com/office/officeart/2005/8/layout/vList5"/>
    <dgm:cxn modelId="{E38C5787-93A1-47F8-9EEF-7CB22B28B647}" type="presParOf" srcId="{67308A09-4EFB-482D-AB73-B6FEA359C065}" destId="{0F8243C2-F325-479F-8E52-58373D1FF2C3}" srcOrd="1" destOrd="0" presId="urn:microsoft.com/office/officeart/2005/8/layout/vList5"/>
    <dgm:cxn modelId="{34996781-E9A5-4B6B-B54A-945EDBBDC946}" type="presParOf" srcId="{8D785B68-DB3B-4CCE-856D-DE417ABD5B2C}" destId="{8C1E2C93-441A-43F6-9FED-82485D894454}" srcOrd="3" destOrd="0" presId="urn:microsoft.com/office/officeart/2005/8/layout/vList5"/>
    <dgm:cxn modelId="{12694926-6129-48E6-805C-421CF11B2AFE}" type="presParOf" srcId="{8D785B68-DB3B-4CCE-856D-DE417ABD5B2C}" destId="{3B37FB2B-9F9C-41BB-95C3-2176076500F8}" srcOrd="4" destOrd="0" presId="urn:microsoft.com/office/officeart/2005/8/layout/vList5"/>
    <dgm:cxn modelId="{D3EDE59A-CC55-4EF6-89A6-CC61E7E0CC54}" type="presParOf" srcId="{3B37FB2B-9F9C-41BB-95C3-2176076500F8}" destId="{972C5727-6024-4FBE-A321-02E20E9CDD0B}" srcOrd="0" destOrd="0" presId="urn:microsoft.com/office/officeart/2005/8/layout/vList5"/>
    <dgm:cxn modelId="{0C687D20-F69E-4555-B450-BEB2937D0EB5}" type="presParOf" srcId="{3B37FB2B-9F9C-41BB-95C3-2176076500F8}" destId="{B7CE283B-89C2-42A9-B254-A33409F68FAA}" srcOrd="1" destOrd="0" presId="urn:microsoft.com/office/officeart/2005/8/layout/vList5"/>
    <dgm:cxn modelId="{18ED77EC-A5F1-4958-BF60-7E32A288EB87}" type="presParOf" srcId="{8D785B68-DB3B-4CCE-856D-DE417ABD5B2C}" destId="{268DF303-310B-4AB6-A705-EFCC6FB3F5AD}" srcOrd="5" destOrd="0" presId="urn:microsoft.com/office/officeart/2005/8/layout/vList5"/>
    <dgm:cxn modelId="{727472AC-2344-40AF-B3E1-7195D712F3AD}" type="presParOf" srcId="{8D785B68-DB3B-4CCE-856D-DE417ABD5B2C}" destId="{D6B13953-F13C-487A-B32D-3E63728BEF19}" srcOrd="6" destOrd="0" presId="urn:microsoft.com/office/officeart/2005/8/layout/vList5"/>
    <dgm:cxn modelId="{14BF3B9F-FB7D-426C-A074-61071C5C53E5}" type="presParOf" srcId="{D6B13953-F13C-487A-B32D-3E63728BEF19}" destId="{E5B35CA5-809D-4182-BFA4-7D7F3EED6971}" srcOrd="0" destOrd="0" presId="urn:microsoft.com/office/officeart/2005/8/layout/vList5"/>
    <dgm:cxn modelId="{D2DDFBF3-65C7-4D32-9D3F-25C27C932BCE}" type="presParOf" srcId="{D6B13953-F13C-487A-B32D-3E63728BEF19}" destId="{AA27B67F-BB20-41EC-BCAE-F1C5AF7AC4F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779F25-938E-42EC-8749-CF93F4797A2F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F08656-2D82-481D-9E82-EDC4CA879EFA}">
      <dgm:prSet phldrT="[Text]"/>
      <dgm:spPr>
        <a:xfrm rot="5400000">
          <a:off x="-136177" y="137878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HTTP</a:t>
          </a:r>
          <a:endParaRPr lang="en-US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gm:t>
    </dgm:pt>
    <dgm:pt modelId="{4320F4D2-2847-41CB-AC88-A60EE0428DE8}" type="parTrans" cxnId="{D4432743-9EC5-41F8-8118-445DD187E930}">
      <dgm:prSet/>
      <dgm:spPr/>
      <dgm:t>
        <a:bodyPr/>
        <a:lstStyle/>
        <a:p>
          <a:endParaRPr lang="en-US"/>
        </a:p>
      </dgm:t>
    </dgm:pt>
    <dgm:pt modelId="{8E2EB9E3-9E1A-4D27-AF80-EA8D7D0CDB42}" type="sibTrans" cxnId="{D4432743-9EC5-41F8-8118-445DD187E930}">
      <dgm:prSet/>
      <dgm:spPr/>
      <dgm:t>
        <a:bodyPr/>
        <a:lstStyle/>
        <a:p>
          <a:endParaRPr lang="en-US"/>
        </a:p>
      </dgm:t>
    </dgm:pt>
    <dgm:pt modelId="{9A59E7BA-682D-4E1A-B884-C5A1F7E5E811}">
      <dgm:prSet phldrT="[Text]"/>
      <dgm:spPr>
        <a:xfrm rot="5400000">
          <a:off x="3070696" y="-2433499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http://localhost:8001/Dell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25445D77-CAB7-425E-96C4-0D27D0D703F8}" type="parTrans" cxnId="{8DB6742C-058F-4F30-A625-9F2338F18455}">
      <dgm:prSet/>
      <dgm:spPr/>
      <dgm:t>
        <a:bodyPr/>
        <a:lstStyle/>
        <a:p>
          <a:endParaRPr lang="en-US"/>
        </a:p>
      </dgm:t>
    </dgm:pt>
    <dgm:pt modelId="{54217636-C14D-4329-BDE9-769E929F46D9}" type="sibTrans" cxnId="{8DB6742C-058F-4F30-A625-9F2338F18455}">
      <dgm:prSet/>
      <dgm:spPr/>
      <dgm:t>
        <a:bodyPr/>
        <a:lstStyle/>
        <a:p>
          <a:endParaRPr lang="en-US"/>
        </a:p>
      </dgm:t>
    </dgm:pt>
    <dgm:pt modelId="{B1562ACA-926D-44DC-A71A-77A3C851C527}">
      <dgm:prSet phldrT="[Text]"/>
      <dgm:spPr>
        <a:xfrm rot="5400000">
          <a:off x="3070696" y="-2433499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http://localhost/Dell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2D193973-550D-4968-8CD6-0F5D60B0A6DC}" type="parTrans" cxnId="{AC604919-9E0C-4E31-8368-77D4AE4F870D}">
      <dgm:prSet/>
      <dgm:spPr/>
      <dgm:t>
        <a:bodyPr/>
        <a:lstStyle/>
        <a:p>
          <a:endParaRPr lang="en-US"/>
        </a:p>
      </dgm:t>
    </dgm:pt>
    <dgm:pt modelId="{C46DF153-64FA-4EA2-AFEB-3ACE08540E82}" type="sibTrans" cxnId="{AC604919-9E0C-4E31-8368-77D4AE4F870D}">
      <dgm:prSet/>
      <dgm:spPr/>
      <dgm:t>
        <a:bodyPr/>
        <a:lstStyle/>
        <a:p>
          <a:endParaRPr lang="en-US"/>
        </a:p>
      </dgm:t>
    </dgm:pt>
    <dgm:pt modelId="{A9C83358-6BC7-48B5-B6E6-608C65AC51C8}">
      <dgm:prSet phldrT="[Text]"/>
      <dgm:spPr>
        <a:xfrm rot="5400000">
          <a:off x="-136177" y="926065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TCP</a:t>
          </a:r>
          <a:endParaRPr lang="en-US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gm:t>
    </dgm:pt>
    <dgm:pt modelId="{6A17A318-6F28-467C-8F6A-1E7FADD767BD}" type="parTrans" cxnId="{EEFE7ACF-C516-4B23-926E-C8DC8B6C1619}">
      <dgm:prSet/>
      <dgm:spPr/>
      <dgm:t>
        <a:bodyPr/>
        <a:lstStyle/>
        <a:p>
          <a:endParaRPr lang="en-US"/>
        </a:p>
      </dgm:t>
    </dgm:pt>
    <dgm:pt modelId="{1ABF8C18-AF3A-4F20-932B-95EC12C5B50F}" type="sibTrans" cxnId="{EEFE7ACF-C516-4B23-926E-C8DC8B6C1619}">
      <dgm:prSet/>
      <dgm:spPr/>
      <dgm:t>
        <a:bodyPr/>
        <a:lstStyle/>
        <a:p>
          <a:endParaRPr lang="en-US"/>
        </a:p>
      </dgm:t>
    </dgm:pt>
    <dgm:pt modelId="{8A93E8E7-7FC0-4D23-880A-FC4AEB9AA9EB}">
      <dgm:prSet phldrT="[Text]"/>
      <dgm:spPr>
        <a:xfrm rot="5400000">
          <a:off x="3070696" y="-1645312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net.tcp://localhost:800/Dell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BCE83BC6-DA06-4309-9F4F-9588BE34BCF4}" type="parTrans" cxnId="{A072F352-2A64-4EF6-9F1B-AF9294C40F2E}">
      <dgm:prSet/>
      <dgm:spPr/>
      <dgm:t>
        <a:bodyPr/>
        <a:lstStyle/>
        <a:p>
          <a:endParaRPr lang="en-US"/>
        </a:p>
      </dgm:t>
    </dgm:pt>
    <dgm:pt modelId="{6E7D73AE-2215-47D4-9688-5D7CA17CD815}" type="sibTrans" cxnId="{A072F352-2A64-4EF6-9F1B-AF9294C40F2E}">
      <dgm:prSet/>
      <dgm:spPr/>
      <dgm:t>
        <a:bodyPr/>
        <a:lstStyle/>
        <a:p>
          <a:endParaRPr lang="en-US"/>
        </a:p>
      </dgm:t>
    </dgm:pt>
    <dgm:pt modelId="{F2C207A6-7AC6-48AF-830C-79076EAD7516}">
      <dgm:prSet phldrT="[Text]"/>
      <dgm:spPr>
        <a:xfrm rot="5400000">
          <a:off x="3070696" y="-1645312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net.tcp://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/Dell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413842E2-656E-4D13-A9A9-6722CF046EF8}" type="parTrans" cxnId="{F5300284-DB7B-4F94-98A6-F279938FAF1C}">
      <dgm:prSet/>
      <dgm:spPr/>
      <dgm:t>
        <a:bodyPr/>
        <a:lstStyle/>
        <a:p>
          <a:endParaRPr lang="en-US"/>
        </a:p>
      </dgm:t>
    </dgm:pt>
    <dgm:pt modelId="{10048218-EB2B-4E35-9B68-137898F16D83}" type="sibTrans" cxnId="{F5300284-DB7B-4F94-98A6-F279938FAF1C}">
      <dgm:prSet/>
      <dgm:spPr/>
      <dgm:t>
        <a:bodyPr/>
        <a:lstStyle/>
        <a:p>
          <a:endParaRPr lang="en-US"/>
        </a:p>
      </dgm:t>
    </dgm:pt>
    <dgm:pt modelId="{BBACABB8-9DCF-4D3F-B5E1-B665532BDF2F}">
      <dgm:prSet phldrT="[Text]"/>
      <dgm:spPr>
        <a:xfrm rot="5400000">
          <a:off x="-136177" y="1714251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MSMQ</a:t>
          </a:r>
          <a:endParaRPr lang="en-US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gm:t>
    </dgm:pt>
    <dgm:pt modelId="{BAC6A10D-535A-485B-B63D-93E1C9C38D70}" type="parTrans" cxnId="{499A374C-4C74-402D-B7A3-AA8BC6EDCB12}">
      <dgm:prSet/>
      <dgm:spPr/>
      <dgm:t>
        <a:bodyPr/>
        <a:lstStyle/>
        <a:p>
          <a:endParaRPr lang="en-US"/>
        </a:p>
      </dgm:t>
    </dgm:pt>
    <dgm:pt modelId="{93E07004-D5CB-4B5C-A6E8-7A3B0D0A7ECB}" type="sibTrans" cxnId="{499A374C-4C74-402D-B7A3-AA8BC6EDCB12}">
      <dgm:prSet/>
      <dgm:spPr/>
      <dgm:t>
        <a:bodyPr/>
        <a:lstStyle/>
        <a:p>
          <a:endParaRPr lang="en-US"/>
        </a:p>
      </dgm:t>
    </dgm:pt>
    <dgm:pt modelId="{A2CD4C07-FEAE-4296-AE46-9BC906E2973B}">
      <dgm:prSet phldrT="[Text]"/>
      <dgm:spPr>
        <a:xfrm rot="5400000">
          <a:off x="3070696" y="-857125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net.msmq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/private/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MyService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60A16136-E3CD-455D-8978-82BF27B3BFD3}" type="parTrans" cxnId="{C0D6D6D8-BEBF-4F6B-A15C-C5EE20DE8AFF}">
      <dgm:prSet/>
      <dgm:spPr/>
      <dgm:t>
        <a:bodyPr/>
        <a:lstStyle/>
        <a:p>
          <a:endParaRPr lang="en-US"/>
        </a:p>
      </dgm:t>
    </dgm:pt>
    <dgm:pt modelId="{12F883E3-7E36-424D-B58C-94524F69E9B5}" type="sibTrans" cxnId="{C0D6D6D8-BEBF-4F6B-A15C-C5EE20DE8AFF}">
      <dgm:prSet/>
      <dgm:spPr/>
      <dgm:t>
        <a:bodyPr/>
        <a:lstStyle/>
        <a:p>
          <a:endParaRPr lang="en-US"/>
        </a:p>
      </dgm:t>
    </dgm:pt>
    <dgm:pt modelId="{D0377420-BC40-49BE-A266-4D1C0264EEFD}">
      <dgm:prSet phldrT="[Text]"/>
      <dgm:spPr>
        <a:xfrm rot="5400000">
          <a:off x="3070696" y="-857125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Net.msmq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/://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/Dell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C2908432-5181-46A0-87A5-3DAEAF30BF85}" type="parTrans" cxnId="{366081CC-8D0A-46B1-BBBC-A4AA84F827FB}">
      <dgm:prSet/>
      <dgm:spPr/>
      <dgm:t>
        <a:bodyPr/>
        <a:lstStyle/>
        <a:p>
          <a:endParaRPr lang="en-US"/>
        </a:p>
      </dgm:t>
    </dgm:pt>
    <dgm:pt modelId="{33487E94-B2D6-4A13-BCB4-0F25D36D72FD}" type="sibTrans" cxnId="{366081CC-8D0A-46B1-BBBC-A4AA84F827FB}">
      <dgm:prSet/>
      <dgm:spPr/>
      <dgm:t>
        <a:bodyPr/>
        <a:lstStyle/>
        <a:p>
          <a:endParaRPr lang="en-US"/>
        </a:p>
      </dgm:t>
    </dgm:pt>
    <dgm:pt modelId="{CA25098F-36C2-4BBD-82D9-4A7F17145435}">
      <dgm:prSet phldrT="[Text]"/>
      <dgm:spPr>
        <a:xfrm rot="5400000">
          <a:off x="-136177" y="2502438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IPC </a:t>
          </a:r>
          <a:endParaRPr lang="en-US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gm:t>
    </dgm:pt>
    <dgm:pt modelId="{E30D0DD1-DE73-4DEB-AB72-DC667008B8AE}" type="parTrans" cxnId="{97FC7554-338C-4697-AAE9-A3546FC2391C}">
      <dgm:prSet/>
      <dgm:spPr/>
      <dgm:t>
        <a:bodyPr/>
        <a:lstStyle/>
        <a:p>
          <a:endParaRPr lang="en-US"/>
        </a:p>
      </dgm:t>
    </dgm:pt>
    <dgm:pt modelId="{192129B2-3871-433D-AFF9-48C5575B6375}" type="sibTrans" cxnId="{97FC7554-338C-4697-AAE9-A3546FC2391C}">
      <dgm:prSet/>
      <dgm:spPr/>
      <dgm:t>
        <a:bodyPr/>
        <a:lstStyle/>
        <a:p>
          <a:endParaRPr lang="en-US"/>
        </a:p>
      </dgm:t>
    </dgm:pt>
    <dgm:pt modelId="{5B032840-15B7-4F34-AABC-7F1D10DD2006}">
      <dgm:prSet phldrT="[Text]"/>
      <dgm:spPr>
        <a:xfrm rot="5400000">
          <a:off x="-136177" y="3290625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Peer network</a:t>
          </a:r>
          <a:endParaRPr lang="en-US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gm:t>
    </dgm:pt>
    <dgm:pt modelId="{FCF53E2B-7E5D-4D01-9A14-5ABF546C6714}" type="parTrans" cxnId="{BB837F4A-63A0-4318-B733-9F9E716DF951}">
      <dgm:prSet/>
      <dgm:spPr/>
      <dgm:t>
        <a:bodyPr/>
        <a:lstStyle/>
        <a:p>
          <a:endParaRPr lang="en-US"/>
        </a:p>
      </dgm:t>
    </dgm:pt>
    <dgm:pt modelId="{1727F4ED-0D18-408A-968A-5819726369E5}" type="sibTrans" cxnId="{BB837F4A-63A0-4318-B733-9F9E716DF951}">
      <dgm:prSet/>
      <dgm:spPr/>
      <dgm:t>
        <a:bodyPr/>
        <a:lstStyle/>
        <a:p>
          <a:endParaRPr lang="en-US"/>
        </a:p>
      </dgm:t>
    </dgm:pt>
    <dgm:pt modelId="{89C751E0-B285-48D2-BEEB-B11ABFF22071}">
      <dgm:prSet/>
      <dgm:spPr>
        <a:xfrm rot="5400000">
          <a:off x="3070696" y="-68939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net.pipe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://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MyPipe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C088AAB5-2484-4722-9FBB-9B4F1A31D25F}" type="parTrans" cxnId="{09549487-07F2-4B76-B77B-453387DCFC81}">
      <dgm:prSet/>
      <dgm:spPr/>
      <dgm:t>
        <a:bodyPr/>
        <a:lstStyle/>
        <a:p>
          <a:endParaRPr lang="en-US"/>
        </a:p>
      </dgm:t>
    </dgm:pt>
    <dgm:pt modelId="{0E42A832-DC15-4FC1-B7CC-611B1CBDB912}" type="sibTrans" cxnId="{09549487-07F2-4B76-B77B-453387DCFC81}">
      <dgm:prSet/>
      <dgm:spPr/>
      <dgm:t>
        <a:bodyPr/>
        <a:lstStyle/>
        <a:p>
          <a:endParaRPr lang="en-US"/>
        </a:p>
      </dgm:t>
    </dgm:pt>
    <dgm:pt modelId="{FB3B9BA9-BC87-40DE-A414-B6390476C305}">
      <dgm:prSet/>
      <dgm:spPr>
        <a:xfrm rot="5400000">
          <a:off x="3070696" y="719247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Net.pipe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://</a:t>
          </a:r>
          <a:r>
            <a:rPr lang="en-US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localhost.MyService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gm:t>
    </dgm:pt>
    <dgm:pt modelId="{0ED07183-39C8-4A88-B4B4-824D05E477C4}" type="parTrans" cxnId="{5DAA9E97-4E6E-490F-8C55-ABE3C99173CF}">
      <dgm:prSet/>
      <dgm:spPr/>
      <dgm:t>
        <a:bodyPr/>
        <a:lstStyle/>
        <a:p>
          <a:endParaRPr lang="en-US"/>
        </a:p>
      </dgm:t>
    </dgm:pt>
    <dgm:pt modelId="{FF1AA912-C8E8-4529-8D72-C0A9C4589DF3}" type="sibTrans" cxnId="{5DAA9E97-4E6E-490F-8C55-ABE3C99173CF}">
      <dgm:prSet/>
      <dgm:spPr/>
      <dgm:t>
        <a:bodyPr/>
        <a:lstStyle/>
        <a:p>
          <a:endParaRPr lang="en-US"/>
        </a:p>
      </dgm:t>
    </dgm:pt>
    <dgm:pt modelId="{B76D2BEC-F71D-4071-86E0-AA67D331F987}" type="pres">
      <dgm:prSet presAssocID="{3A779F25-938E-42EC-8749-CF93F4797A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D4EC04-BE42-4428-82B7-3F5DA08A6DE1}" type="pres">
      <dgm:prSet presAssocID="{19F08656-2D82-481D-9E82-EDC4CA879EFA}" presName="composite" presStyleCnt="0"/>
      <dgm:spPr/>
    </dgm:pt>
    <dgm:pt modelId="{3E8488B7-E813-4CED-93B3-DEB14D02C4DB}" type="pres">
      <dgm:prSet presAssocID="{19F08656-2D82-481D-9E82-EDC4CA879EFA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7A5FBD-794F-4097-964A-30D6E86E6B3B}" type="pres">
      <dgm:prSet presAssocID="{19F08656-2D82-481D-9E82-EDC4CA879EFA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B8FFF-FB9A-4168-A069-21C0B9902158}" type="pres">
      <dgm:prSet presAssocID="{8E2EB9E3-9E1A-4D27-AF80-EA8D7D0CDB42}" presName="sp" presStyleCnt="0"/>
      <dgm:spPr/>
    </dgm:pt>
    <dgm:pt modelId="{98719AFC-392A-422C-A487-AA0141ACB346}" type="pres">
      <dgm:prSet presAssocID="{A9C83358-6BC7-48B5-B6E6-608C65AC51C8}" presName="composite" presStyleCnt="0"/>
      <dgm:spPr/>
    </dgm:pt>
    <dgm:pt modelId="{F50E573E-8EAB-4BCB-9F74-F739E33711C5}" type="pres">
      <dgm:prSet presAssocID="{A9C83358-6BC7-48B5-B6E6-608C65AC51C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7D233-D6C4-48D6-BD25-7AD14C3D9837}" type="pres">
      <dgm:prSet presAssocID="{A9C83358-6BC7-48B5-B6E6-608C65AC51C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BA7D74-E569-4B34-A8E5-910A36C89649}" type="pres">
      <dgm:prSet presAssocID="{1ABF8C18-AF3A-4F20-932B-95EC12C5B50F}" presName="sp" presStyleCnt="0"/>
      <dgm:spPr/>
    </dgm:pt>
    <dgm:pt modelId="{7456EED5-EFD4-4FAD-98AD-A0C4C46F3E33}" type="pres">
      <dgm:prSet presAssocID="{BBACABB8-9DCF-4D3F-B5E1-B665532BDF2F}" presName="composite" presStyleCnt="0"/>
      <dgm:spPr/>
    </dgm:pt>
    <dgm:pt modelId="{C68BED59-E237-40C2-BA18-217B58FE8E8C}" type="pres">
      <dgm:prSet presAssocID="{BBACABB8-9DCF-4D3F-B5E1-B665532BDF2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46718-9476-4B5B-A64D-E4F272554BCC}" type="pres">
      <dgm:prSet presAssocID="{BBACABB8-9DCF-4D3F-B5E1-B665532BDF2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18C08-5FD7-456A-B883-98EE9D50E5AF}" type="pres">
      <dgm:prSet presAssocID="{93E07004-D5CB-4B5C-A6E8-7A3B0D0A7ECB}" presName="sp" presStyleCnt="0"/>
      <dgm:spPr/>
    </dgm:pt>
    <dgm:pt modelId="{78A84C71-CED5-40BA-8C1F-24EAD296B326}" type="pres">
      <dgm:prSet presAssocID="{CA25098F-36C2-4BBD-82D9-4A7F17145435}" presName="composite" presStyleCnt="0"/>
      <dgm:spPr/>
    </dgm:pt>
    <dgm:pt modelId="{8DAB2D61-1F50-40BE-AD40-B5506968D8D0}" type="pres">
      <dgm:prSet presAssocID="{CA25098F-36C2-4BBD-82D9-4A7F1714543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886E5-B313-4EBC-8A34-226E9B7BD33B}" type="pres">
      <dgm:prSet presAssocID="{CA25098F-36C2-4BBD-82D9-4A7F1714543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1B21B-028B-448E-8402-6564061E0D9A}" type="pres">
      <dgm:prSet presAssocID="{192129B2-3871-433D-AFF9-48C5575B6375}" presName="sp" presStyleCnt="0"/>
      <dgm:spPr/>
    </dgm:pt>
    <dgm:pt modelId="{2B559E8F-48CD-4EFF-B2A0-CE6E9561B5B1}" type="pres">
      <dgm:prSet presAssocID="{5B032840-15B7-4F34-AABC-7F1D10DD2006}" presName="composite" presStyleCnt="0"/>
      <dgm:spPr/>
    </dgm:pt>
    <dgm:pt modelId="{1E38EA98-60AB-42A2-9835-7C95BD35510C}" type="pres">
      <dgm:prSet presAssocID="{5B032840-15B7-4F34-AABC-7F1D10DD2006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6519C9-8ED2-4494-A434-89690050E963}" type="pres">
      <dgm:prSet presAssocID="{5B032840-15B7-4F34-AABC-7F1D10DD200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FC7554-338C-4697-AAE9-A3546FC2391C}" srcId="{3A779F25-938E-42EC-8749-CF93F4797A2F}" destId="{CA25098F-36C2-4BBD-82D9-4A7F17145435}" srcOrd="3" destOrd="0" parTransId="{E30D0DD1-DE73-4DEB-AB72-DC667008B8AE}" sibTransId="{192129B2-3871-433D-AFF9-48C5575B6375}"/>
    <dgm:cxn modelId="{7B481802-ED5F-405F-B863-AB291DD11027}" type="presOf" srcId="{89C751E0-B285-48D2-BEEB-B11ABFF22071}" destId="{88D886E5-B313-4EBC-8A34-226E9B7BD33B}" srcOrd="0" destOrd="0" presId="urn:microsoft.com/office/officeart/2005/8/layout/chevron2"/>
    <dgm:cxn modelId="{3A4322A4-D98B-4929-8020-410A67B72D2E}" type="presOf" srcId="{8A93E8E7-7FC0-4D23-880A-FC4AEB9AA9EB}" destId="{EF07D233-D6C4-48D6-BD25-7AD14C3D9837}" srcOrd="0" destOrd="0" presId="urn:microsoft.com/office/officeart/2005/8/layout/chevron2"/>
    <dgm:cxn modelId="{AC604919-9E0C-4E31-8368-77D4AE4F870D}" srcId="{19F08656-2D82-481D-9E82-EDC4CA879EFA}" destId="{B1562ACA-926D-44DC-A71A-77A3C851C527}" srcOrd="1" destOrd="0" parTransId="{2D193973-550D-4968-8CD6-0F5D60B0A6DC}" sibTransId="{C46DF153-64FA-4EA2-AFEB-3ACE08540E82}"/>
    <dgm:cxn modelId="{0B0C2EC7-34E4-42C9-B8A7-EBEDFD65DB98}" type="presOf" srcId="{D0377420-BC40-49BE-A266-4D1C0264EEFD}" destId="{64446718-9476-4B5B-A64D-E4F272554BCC}" srcOrd="0" destOrd="1" presId="urn:microsoft.com/office/officeart/2005/8/layout/chevron2"/>
    <dgm:cxn modelId="{366081CC-8D0A-46B1-BBBC-A4AA84F827FB}" srcId="{BBACABB8-9DCF-4D3F-B5E1-B665532BDF2F}" destId="{D0377420-BC40-49BE-A266-4D1C0264EEFD}" srcOrd="1" destOrd="0" parTransId="{C2908432-5181-46A0-87A5-3DAEAF30BF85}" sibTransId="{33487E94-B2D6-4A13-BCB4-0F25D36D72FD}"/>
    <dgm:cxn modelId="{99B50997-DD33-4360-AD8A-54DF2B3874D7}" type="presOf" srcId="{A2CD4C07-FEAE-4296-AE46-9BC906E2973B}" destId="{64446718-9476-4B5B-A64D-E4F272554BCC}" srcOrd="0" destOrd="0" presId="urn:microsoft.com/office/officeart/2005/8/layout/chevron2"/>
    <dgm:cxn modelId="{F5300284-DB7B-4F94-98A6-F279938FAF1C}" srcId="{A9C83358-6BC7-48B5-B6E6-608C65AC51C8}" destId="{F2C207A6-7AC6-48AF-830C-79076EAD7516}" srcOrd="1" destOrd="0" parTransId="{413842E2-656E-4D13-A9A9-6722CF046EF8}" sibTransId="{10048218-EB2B-4E35-9B68-137898F16D83}"/>
    <dgm:cxn modelId="{BB837F4A-63A0-4318-B733-9F9E716DF951}" srcId="{3A779F25-938E-42EC-8749-CF93F4797A2F}" destId="{5B032840-15B7-4F34-AABC-7F1D10DD2006}" srcOrd="4" destOrd="0" parTransId="{FCF53E2B-7E5D-4D01-9A14-5ABF546C6714}" sibTransId="{1727F4ED-0D18-408A-968A-5819726369E5}"/>
    <dgm:cxn modelId="{09549487-07F2-4B76-B77B-453387DCFC81}" srcId="{CA25098F-36C2-4BBD-82D9-4A7F17145435}" destId="{89C751E0-B285-48D2-BEEB-B11ABFF22071}" srcOrd="0" destOrd="0" parTransId="{C088AAB5-2484-4722-9FBB-9B4F1A31D25F}" sibTransId="{0E42A832-DC15-4FC1-B7CC-611B1CBDB912}"/>
    <dgm:cxn modelId="{C5415B2F-AF49-43C6-8553-C689CB71FF7D}" type="presOf" srcId="{19F08656-2D82-481D-9E82-EDC4CA879EFA}" destId="{3E8488B7-E813-4CED-93B3-DEB14D02C4DB}" srcOrd="0" destOrd="0" presId="urn:microsoft.com/office/officeart/2005/8/layout/chevron2"/>
    <dgm:cxn modelId="{499A374C-4C74-402D-B7A3-AA8BC6EDCB12}" srcId="{3A779F25-938E-42EC-8749-CF93F4797A2F}" destId="{BBACABB8-9DCF-4D3F-B5E1-B665532BDF2F}" srcOrd="2" destOrd="0" parTransId="{BAC6A10D-535A-485B-B63D-93E1C9C38D70}" sibTransId="{93E07004-D5CB-4B5C-A6E8-7A3B0D0A7ECB}"/>
    <dgm:cxn modelId="{C0D6D6D8-BEBF-4F6B-A15C-C5EE20DE8AFF}" srcId="{BBACABB8-9DCF-4D3F-B5E1-B665532BDF2F}" destId="{A2CD4C07-FEAE-4296-AE46-9BC906E2973B}" srcOrd="0" destOrd="0" parTransId="{60A16136-E3CD-455D-8978-82BF27B3BFD3}" sibTransId="{12F883E3-7E36-424D-B58C-94524F69E9B5}"/>
    <dgm:cxn modelId="{D0DA97D5-1C3E-438A-B101-1411B08A4FCC}" type="presOf" srcId="{F2C207A6-7AC6-48AF-830C-79076EAD7516}" destId="{EF07D233-D6C4-48D6-BD25-7AD14C3D9837}" srcOrd="0" destOrd="1" presId="urn:microsoft.com/office/officeart/2005/8/layout/chevron2"/>
    <dgm:cxn modelId="{D4432743-9EC5-41F8-8118-445DD187E930}" srcId="{3A779F25-938E-42EC-8749-CF93F4797A2F}" destId="{19F08656-2D82-481D-9E82-EDC4CA879EFA}" srcOrd="0" destOrd="0" parTransId="{4320F4D2-2847-41CB-AC88-A60EE0428DE8}" sibTransId="{8E2EB9E3-9E1A-4D27-AF80-EA8D7D0CDB42}"/>
    <dgm:cxn modelId="{72E0C07B-8551-4F64-AFA5-82051FAB4238}" type="presOf" srcId="{CA25098F-36C2-4BBD-82D9-4A7F17145435}" destId="{8DAB2D61-1F50-40BE-AD40-B5506968D8D0}" srcOrd="0" destOrd="0" presId="urn:microsoft.com/office/officeart/2005/8/layout/chevron2"/>
    <dgm:cxn modelId="{07875036-4BF7-421D-9D96-55223A56D718}" type="presOf" srcId="{BBACABB8-9DCF-4D3F-B5E1-B665532BDF2F}" destId="{C68BED59-E237-40C2-BA18-217B58FE8E8C}" srcOrd="0" destOrd="0" presId="urn:microsoft.com/office/officeart/2005/8/layout/chevron2"/>
    <dgm:cxn modelId="{B9C0CA4C-9587-4B5D-B6E2-A48DE6DBD090}" type="presOf" srcId="{5B032840-15B7-4F34-AABC-7F1D10DD2006}" destId="{1E38EA98-60AB-42A2-9835-7C95BD35510C}" srcOrd="0" destOrd="0" presId="urn:microsoft.com/office/officeart/2005/8/layout/chevron2"/>
    <dgm:cxn modelId="{E56EDD09-3A01-4826-A623-61775EE6D95D}" type="presOf" srcId="{3A779F25-938E-42EC-8749-CF93F4797A2F}" destId="{B76D2BEC-F71D-4071-86E0-AA67D331F987}" srcOrd="0" destOrd="0" presId="urn:microsoft.com/office/officeart/2005/8/layout/chevron2"/>
    <dgm:cxn modelId="{8DB6742C-058F-4F30-A625-9F2338F18455}" srcId="{19F08656-2D82-481D-9E82-EDC4CA879EFA}" destId="{9A59E7BA-682D-4E1A-B884-C5A1F7E5E811}" srcOrd="0" destOrd="0" parTransId="{25445D77-CAB7-425E-96C4-0D27D0D703F8}" sibTransId="{54217636-C14D-4329-BDE9-769E929F46D9}"/>
    <dgm:cxn modelId="{A072F352-2A64-4EF6-9F1B-AF9294C40F2E}" srcId="{A9C83358-6BC7-48B5-B6E6-608C65AC51C8}" destId="{8A93E8E7-7FC0-4D23-880A-FC4AEB9AA9EB}" srcOrd="0" destOrd="0" parTransId="{BCE83BC6-DA06-4309-9F4F-9588BE34BCF4}" sibTransId="{6E7D73AE-2215-47D4-9688-5D7CA17CD815}"/>
    <dgm:cxn modelId="{F73F41D9-CCE3-4ECB-94E5-5E0AC41E9A9E}" type="presOf" srcId="{FB3B9BA9-BC87-40DE-A414-B6390476C305}" destId="{EB6519C9-8ED2-4494-A434-89690050E963}" srcOrd="0" destOrd="0" presId="urn:microsoft.com/office/officeart/2005/8/layout/chevron2"/>
    <dgm:cxn modelId="{8684D2BE-C783-4B52-82A6-2030460653B8}" type="presOf" srcId="{9A59E7BA-682D-4E1A-B884-C5A1F7E5E811}" destId="{BF7A5FBD-794F-4097-964A-30D6E86E6B3B}" srcOrd="0" destOrd="0" presId="urn:microsoft.com/office/officeart/2005/8/layout/chevron2"/>
    <dgm:cxn modelId="{7FD1DA15-8250-456E-98CE-5F34563059F5}" type="presOf" srcId="{B1562ACA-926D-44DC-A71A-77A3C851C527}" destId="{BF7A5FBD-794F-4097-964A-30D6E86E6B3B}" srcOrd="0" destOrd="1" presId="urn:microsoft.com/office/officeart/2005/8/layout/chevron2"/>
    <dgm:cxn modelId="{028E600A-7DBB-4401-B2C4-F2DA3FCCD75A}" type="presOf" srcId="{A9C83358-6BC7-48B5-B6E6-608C65AC51C8}" destId="{F50E573E-8EAB-4BCB-9F74-F739E33711C5}" srcOrd="0" destOrd="0" presId="urn:microsoft.com/office/officeart/2005/8/layout/chevron2"/>
    <dgm:cxn modelId="{EEFE7ACF-C516-4B23-926E-C8DC8B6C1619}" srcId="{3A779F25-938E-42EC-8749-CF93F4797A2F}" destId="{A9C83358-6BC7-48B5-B6E6-608C65AC51C8}" srcOrd="1" destOrd="0" parTransId="{6A17A318-6F28-467C-8F6A-1E7FADD767BD}" sibTransId="{1ABF8C18-AF3A-4F20-932B-95EC12C5B50F}"/>
    <dgm:cxn modelId="{5DAA9E97-4E6E-490F-8C55-ABE3C99173CF}" srcId="{5B032840-15B7-4F34-AABC-7F1D10DD2006}" destId="{FB3B9BA9-BC87-40DE-A414-B6390476C305}" srcOrd="0" destOrd="0" parTransId="{0ED07183-39C8-4A88-B4B4-824D05E477C4}" sibTransId="{FF1AA912-C8E8-4529-8D72-C0A9C4589DF3}"/>
    <dgm:cxn modelId="{BBD01433-8518-4B61-A520-30511AEAD8D1}" type="presParOf" srcId="{B76D2BEC-F71D-4071-86E0-AA67D331F987}" destId="{4ED4EC04-BE42-4428-82B7-3F5DA08A6DE1}" srcOrd="0" destOrd="0" presId="urn:microsoft.com/office/officeart/2005/8/layout/chevron2"/>
    <dgm:cxn modelId="{4C320660-136C-4807-A2DF-B4ACAC6FEFEC}" type="presParOf" srcId="{4ED4EC04-BE42-4428-82B7-3F5DA08A6DE1}" destId="{3E8488B7-E813-4CED-93B3-DEB14D02C4DB}" srcOrd="0" destOrd="0" presId="urn:microsoft.com/office/officeart/2005/8/layout/chevron2"/>
    <dgm:cxn modelId="{9285158A-81CF-4DF0-B1A2-C4F4BAAE9A21}" type="presParOf" srcId="{4ED4EC04-BE42-4428-82B7-3F5DA08A6DE1}" destId="{BF7A5FBD-794F-4097-964A-30D6E86E6B3B}" srcOrd="1" destOrd="0" presId="urn:microsoft.com/office/officeart/2005/8/layout/chevron2"/>
    <dgm:cxn modelId="{CF9BF06D-762B-4BDC-BA59-D079D2592119}" type="presParOf" srcId="{B76D2BEC-F71D-4071-86E0-AA67D331F987}" destId="{CBCB8FFF-FB9A-4168-A069-21C0B9902158}" srcOrd="1" destOrd="0" presId="urn:microsoft.com/office/officeart/2005/8/layout/chevron2"/>
    <dgm:cxn modelId="{E3E59C72-FE1C-4EAF-89DA-BFBA70298716}" type="presParOf" srcId="{B76D2BEC-F71D-4071-86E0-AA67D331F987}" destId="{98719AFC-392A-422C-A487-AA0141ACB346}" srcOrd="2" destOrd="0" presId="urn:microsoft.com/office/officeart/2005/8/layout/chevron2"/>
    <dgm:cxn modelId="{5E34D9AD-2E50-4C41-84F0-7A1150E5F26E}" type="presParOf" srcId="{98719AFC-392A-422C-A487-AA0141ACB346}" destId="{F50E573E-8EAB-4BCB-9F74-F739E33711C5}" srcOrd="0" destOrd="0" presId="urn:microsoft.com/office/officeart/2005/8/layout/chevron2"/>
    <dgm:cxn modelId="{CE0D152E-19DD-4DA9-A650-11BFB08410F7}" type="presParOf" srcId="{98719AFC-392A-422C-A487-AA0141ACB346}" destId="{EF07D233-D6C4-48D6-BD25-7AD14C3D9837}" srcOrd="1" destOrd="0" presId="urn:microsoft.com/office/officeart/2005/8/layout/chevron2"/>
    <dgm:cxn modelId="{7605E1B5-F9F9-495D-A085-DD272605577E}" type="presParOf" srcId="{B76D2BEC-F71D-4071-86E0-AA67D331F987}" destId="{B9BA7D74-E569-4B34-A8E5-910A36C89649}" srcOrd="3" destOrd="0" presId="urn:microsoft.com/office/officeart/2005/8/layout/chevron2"/>
    <dgm:cxn modelId="{938D567C-BB8F-49DC-8CFA-174BBCACCA51}" type="presParOf" srcId="{B76D2BEC-F71D-4071-86E0-AA67D331F987}" destId="{7456EED5-EFD4-4FAD-98AD-A0C4C46F3E33}" srcOrd="4" destOrd="0" presId="urn:microsoft.com/office/officeart/2005/8/layout/chevron2"/>
    <dgm:cxn modelId="{82E6B176-596F-4CE0-A17D-14BD1514B7BB}" type="presParOf" srcId="{7456EED5-EFD4-4FAD-98AD-A0C4C46F3E33}" destId="{C68BED59-E237-40C2-BA18-217B58FE8E8C}" srcOrd="0" destOrd="0" presId="urn:microsoft.com/office/officeart/2005/8/layout/chevron2"/>
    <dgm:cxn modelId="{DE8B3621-76CF-4B14-849A-297F50F5D370}" type="presParOf" srcId="{7456EED5-EFD4-4FAD-98AD-A0C4C46F3E33}" destId="{64446718-9476-4B5B-A64D-E4F272554BCC}" srcOrd="1" destOrd="0" presId="urn:microsoft.com/office/officeart/2005/8/layout/chevron2"/>
    <dgm:cxn modelId="{9BD9F21C-1D12-4A86-B503-70FD8E457A4D}" type="presParOf" srcId="{B76D2BEC-F71D-4071-86E0-AA67D331F987}" destId="{CA118C08-5FD7-456A-B883-98EE9D50E5AF}" srcOrd="5" destOrd="0" presId="urn:microsoft.com/office/officeart/2005/8/layout/chevron2"/>
    <dgm:cxn modelId="{B8DCC265-1D8F-4D03-A5EB-6AF5FF3C1668}" type="presParOf" srcId="{B76D2BEC-F71D-4071-86E0-AA67D331F987}" destId="{78A84C71-CED5-40BA-8C1F-24EAD296B326}" srcOrd="6" destOrd="0" presId="urn:microsoft.com/office/officeart/2005/8/layout/chevron2"/>
    <dgm:cxn modelId="{E7A663C9-F87D-45C4-A245-CEEB97C08432}" type="presParOf" srcId="{78A84C71-CED5-40BA-8C1F-24EAD296B326}" destId="{8DAB2D61-1F50-40BE-AD40-B5506968D8D0}" srcOrd="0" destOrd="0" presId="urn:microsoft.com/office/officeart/2005/8/layout/chevron2"/>
    <dgm:cxn modelId="{0FAFADE5-F6D7-4F37-B3FE-4BF8C2EC771F}" type="presParOf" srcId="{78A84C71-CED5-40BA-8C1F-24EAD296B326}" destId="{88D886E5-B313-4EBC-8A34-226E9B7BD33B}" srcOrd="1" destOrd="0" presId="urn:microsoft.com/office/officeart/2005/8/layout/chevron2"/>
    <dgm:cxn modelId="{3C54A4DC-E2F1-426E-9558-F52A0E36F9EA}" type="presParOf" srcId="{B76D2BEC-F71D-4071-86E0-AA67D331F987}" destId="{2001B21B-028B-448E-8402-6564061E0D9A}" srcOrd="7" destOrd="0" presId="urn:microsoft.com/office/officeart/2005/8/layout/chevron2"/>
    <dgm:cxn modelId="{D0B7B5E8-B6A7-48F6-9ABA-474D636FE538}" type="presParOf" srcId="{B76D2BEC-F71D-4071-86E0-AA67D331F987}" destId="{2B559E8F-48CD-4EFF-B2A0-CE6E9561B5B1}" srcOrd="8" destOrd="0" presId="urn:microsoft.com/office/officeart/2005/8/layout/chevron2"/>
    <dgm:cxn modelId="{7DBF902D-5DF2-4D21-A576-59524CEAA446}" type="presParOf" srcId="{2B559E8F-48CD-4EFF-B2A0-CE6E9561B5B1}" destId="{1E38EA98-60AB-42A2-9835-7C95BD35510C}" srcOrd="0" destOrd="0" presId="urn:microsoft.com/office/officeart/2005/8/layout/chevron2"/>
    <dgm:cxn modelId="{A8F981F3-5CCC-4147-A76B-94E49AB8931F}" type="presParOf" srcId="{2B559E8F-48CD-4EFF-B2A0-CE6E9561B5B1}" destId="{EB6519C9-8ED2-4494-A434-89690050E9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791FF8-543E-4B29-818F-C5650D3457D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205CD2-AEC0-4920-A9D3-1B902DEC202D}">
      <dgm:prSet phldrT="[Text]" custT="1"/>
      <dgm:spPr/>
      <dgm:t>
        <a:bodyPr/>
        <a:lstStyle/>
        <a:p>
          <a:r>
            <a:rPr lang="en-US" sz="1600" b="0" dirty="0" smtClean="0"/>
            <a:t>Service Contract</a:t>
          </a:r>
          <a:endParaRPr lang="en-US" sz="1600" b="0" dirty="0"/>
        </a:p>
      </dgm:t>
    </dgm:pt>
    <dgm:pt modelId="{FFC28957-4358-4C1C-9753-69A7E28531DC}" type="parTrans" cxnId="{A9FD5143-990E-4467-9FFB-7D6C7E57D272}">
      <dgm:prSet/>
      <dgm:spPr/>
      <dgm:t>
        <a:bodyPr/>
        <a:lstStyle/>
        <a:p>
          <a:endParaRPr lang="en-US"/>
        </a:p>
      </dgm:t>
    </dgm:pt>
    <dgm:pt modelId="{774C3585-9032-4AB4-BED1-ED03BD0C5F18}" type="sibTrans" cxnId="{A9FD5143-990E-4467-9FFB-7D6C7E57D272}">
      <dgm:prSet/>
      <dgm:spPr/>
      <dgm:t>
        <a:bodyPr/>
        <a:lstStyle/>
        <a:p>
          <a:endParaRPr lang="en-US"/>
        </a:p>
      </dgm:t>
    </dgm:pt>
    <dgm:pt modelId="{F05B2FCE-3099-4646-BFF4-5188C155B756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Describes which operation client can perform on the services. </a:t>
          </a:r>
          <a:endParaRPr lang="en-US" sz="1600" dirty="0">
            <a:solidFill>
              <a:srgbClr val="002060"/>
            </a:solidFill>
          </a:endParaRPr>
        </a:p>
      </dgm:t>
    </dgm:pt>
    <dgm:pt modelId="{26534C45-7720-4CB1-ADEC-D3869F364C2D}" type="parTrans" cxnId="{ADDB6370-D4CC-48AB-9B9B-9638CD5D1A7E}">
      <dgm:prSet/>
      <dgm:spPr/>
      <dgm:t>
        <a:bodyPr/>
        <a:lstStyle/>
        <a:p>
          <a:endParaRPr lang="en-US"/>
        </a:p>
      </dgm:t>
    </dgm:pt>
    <dgm:pt modelId="{338F8706-1BA4-4747-A25E-795CA7CFFD22}" type="sibTrans" cxnId="{ADDB6370-D4CC-48AB-9B9B-9638CD5D1A7E}">
      <dgm:prSet/>
      <dgm:spPr/>
      <dgm:t>
        <a:bodyPr/>
        <a:lstStyle/>
        <a:p>
          <a:endParaRPr lang="en-US"/>
        </a:p>
      </dgm:t>
    </dgm:pt>
    <dgm:pt modelId="{49608A4F-AD43-49C6-B16F-8C9FC61C72F9}">
      <dgm:prSet phldrT="[Text]" custT="1"/>
      <dgm:spPr/>
      <dgm:t>
        <a:bodyPr/>
        <a:lstStyle/>
        <a:p>
          <a:r>
            <a:rPr lang="en-US" sz="1600" b="0" dirty="0" smtClean="0"/>
            <a:t>Data Contract </a:t>
          </a:r>
          <a:endParaRPr lang="en-US" sz="1600" b="0" dirty="0"/>
        </a:p>
      </dgm:t>
    </dgm:pt>
    <dgm:pt modelId="{A22A4082-1F46-4DF7-B000-6955DE8B5A51}" type="parTrans" cxnId="{78CDA04C-E9A2-413D-8F81-3DA095CC6D15}">
      <dgm:prSet/>
      <dgm:spPr/>
      <dgm:t>
        <a:bodyPr/>
        <a:lstStyle/>
        <a:p>
          <a:endParaRPr lang="en-US"/>
        </a:p>
      </dgm:t>
    </dgm:pt>
    <dgm:pt modelId="{A4681E28-577E-4BDE-AC5C-C26D87C12EE9}" type="sibTrans" cxnId="{78CDA04C-E9A2-413D-8F81-3DA095CC6D15}">
      <dgm:prSet/>
      <dgm:spPr/>
      <dgm:t>
        <a:bodyPr/>
        <a:lstStyle/>
        <a:p>
          <a:endParaRPr lang="en-US"/>
        </a:p>
      </dgm:t>
    </dgm:pt>
    <dgm:pt modelId="{D68BC732-15AC-4618-9ED5-F8A286FEEF75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Defines which Data Type are passed to and from the services.  It provides built-in contract for implicit type.</a:t>
          </a:r>
          <a:endParaRPr lang="en-US" sz="1600" dirty="0">
            <a:solidFill>
              <a:srgbClr val="002060"/>
            </a:solidFill>
          </a:endParaRPr>
        </a:p>
      </dgm:t>
    </dgm:pt>
    <dgm:pt modelId="{A52E967B-43F0-4E74-8DA7-97351DE3DC5E}" type="parTrans" cxnId="{3347802D-7206-4388-B4CF-A7D4923A8A10}">
      <dgm:prSet/>
      <dgm:spPr/>
      <dgm:t>
        <a:bodyPr/>
        <a:lstStyle/>
        <a:p>
          <a:endParaRPr lang="en-US"/>
        </a:p>
      </dgm:t>
    </dgm:pt>
    <dgm:pt modelId="{3F5BF44D-76AE-41A8-86F3-8FFA7E3E3466}" type="sibTrans" cxnId="{3347802D-7206-4388-B4CF-A7D4923A8A10}">
      <dgm:prSet/>
      <dgm:spPr/>
      <dgm:t>
        <a:bodyPr/>
        <a:lstStyle/>
        <a:p>
          <a:endParaRPr lang="en-US"/>
        </a:p>
      </dgm:t>
    </dgm:pt>
    <dgm:pt modelId="{1C9DC9B9-47BA-4D39-ADD3-64037A38201B}">
      <dgm:prSet phldrT="[Text]" custT="1"/>
      <dgm:spPr/>
      <dgm:t>
        <a:bodyPr/>
        <a:lstStyle/>
        <a:p>
          <a:r>
            <a:rPr lang="en-US" sz="1600" b="0" dirty="0" smtClean="0"/>
            <a:t>Fault Contract </a:t>
          </a:r>
          <a:endParaRPr lang="en-US" sz="1600" b="0" dirty="0"/>
        </a:p>
      </dgm:t>
    </dgm:pt>
    <dgm:pt modelId="{81818C36-619F-47DB-AAC7-832549D011B1}" type="parTrans" cxnId="{90803C68-72F3-4006-B24A-F2DB30E44FCE}">
      <dgm:prSet/>
      <dgm:spPr/>
      <dgm:t>
        <a:bodyPr/>
        <a:lstStyle/>
        <a:p>
          <a:endParaRPr lang="en-US"/>
        </a:p>
      </dgm:t>
    </dgm:pt>
    <dgm:pt modelId="{F7DC8387-FAF9-4278-94CD-2BAB196888C0}" type="sibTrans" cxnId="{90803C68-72F3-4006-B24A-F2DB30E44FCE}">
      <dgm:prSet/>
      <dgm:spPr/>
      <dgm:t>
        <a:bodyPr/>
        <a:lstStyle/>
        <a:p>
          <a:endParaRPr lang="en-US"/>
        </a:p>
      </dgm:t>
    </dgm:pt>
    <dgm:pt modelId="{1A0F2AEA-AEE9-4C93-AC46-2B945107B31C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Which error raise by service and how service propagates and handles error to its client.</a:t>
          </a:r>
          <a:endParaRPr lang="en-US" sz="1600" dirty="0">
            <a:solidFill>
              <a:srgbClr val="002060"/>
            </a:solidFill>
          </a:endParaRPr>
        </a:p>
      </dgm:t>
    </dgm:pt>
    <dgm:pt modelId="{AA48A402-E69E-4ECE-9A48-25B4A979328A}" type="parTrans" cxnId="{5F3CD470-DF14-48C3-80B4-37CBDC8E56C8}">
      <dgm:prSet/>
      <dgm:spPr/>
      <dgm:t>
        <a:bodyPr/>
        <a:lstStyle/>
        <a:p>
          <a:endParaRPr lang="en-US"/>
        </a:p>
      </dgm:t>
    </dgm:pt>
    <dgm:pt modelId="{1BF556BB-40F6-43D5-BAB7-08BDBC6FAB3C}" type="sibTrans" cxnId="{5F3CD470-DF14-48C3-80B4-37CBDC8E56C8}">
      <dgm:prSet/>
      <dgm:spPr/>
      <dgm:t>
        <a:bodyPr/>
        <a:lstStyle/>
        <a:p>
          <a:endParaRPr lang="en-US"/>
        </a:p>
      </dgm:t>
    </dgm:pt>
    <dgm:pt modelId="{60B2DE8D-12AE-4270-B662-D38391AC01E7}">
      <dgm:prSet phldrT="[Text]" custT="1"/>
      <dgm:spPr/>
      <dgm:t>
        <a:bodyPr/>
        <a:lstStyle/>
        <a:p>
          <a:r>
            <a:rPr lang="en-US" sz="1600" b="0" dirty="0" smtClean="0"/>
            <a:t>Message Contract </a:t>
          </a:r>
          <a:endParaRPr lang="en-US" sz="1600" b="0" dirty="0"/>
        </a:p>
      </dgm:t>
    </dgm:pt>
    <dgm:pt modelId="{12E6C0E2-DBC1-4869-933E-32512111255E}" type="parTrans" cxnId="{7307581A-5B44-483F-B69C-B36D8E554274}">
      <dgm:prSet/>
      <dgm:spPr/>
      <dgm:t>
        <a:bodyPr/>
        <a:lstStyle/>
        <a:p>
          <a:endParaRPr lang="en-US"/>
        </a:p>
      </dgm:t>
    </dgm:pt>
    <dgm:pt modelId="{173C2C03-A7F1-4999-B2A9-408A774730C5}" type="sibTrans" cxnId="{7307581A-5B44-483F-B69C-B36D8E554274}">
      <dgm:prSet/>
      <dgm:spPr/>
      <dgm:t>
        <a:bodyPr/>
        <a:lstStyle/>
        <a:p>
          <a:endParaRPr lang="en-US"/>
        </a:p>
      </dgm:t>
    </dgm:pt>
    <dgm:pt modelId="{E7B49C95-E997-46F6-9FD9-AFE357F84302}">
      <dgm:prSet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Allow the service to interact directly with the message . Message contract can be typed or un typed. This can be used for interoperability. </a:t>
          </a:r>
          <a:endParaRPr lang="en-US" sz="1600" dirty="0">
            <a:solidFill>
              <a:srgbClr val="002060"/>
            </a:solidFill>
          </a:endParaRPr>
        </a:p>
      </dgm:t>
    </dgm:pt>
    <dgm:pt modelId="{C09F1C32-F99D-4100-89B3-8E3F365D4D90}" type="parTrans" cxnId="{AB3A205D-7890-4E41-8F17-5CB59C580D2F}">
      <dgm:prSet/>
      <dgm:spPr/>
      <dgm:t>
        <a:bodyPr/>
        <a:lstStyle/>
        <a:p>
          <a:endParaRPr lang="en-US"/>
        </a:p>
      </dgm:t>
    </dgm:pt>
    <dgm:pt modelId="{2732CFE9-AD72-4A4F-A6F3-D713878794C4}" type="sibTrans" cxnId="{AB3A205D-7890-4E41-8F17-5CB59C580D2F}">
      <dgm:prSet/>
      <dgm:spPr/>
      <dgm:t>
        <a:bodyPr/>
        <a:lstStyle/>
        <a:p>
          <a:endParaRPr lang="en-US"/>
        </a:p>
      </dgm:t>
    </dgm:pt>
    <dgm:pt modelId="{D31F4419-FFD2-4D14-A609-0903AAA9B007}" type="pres">
      <dgm:prSet presAssocID="{36791FF8-543E-4B29-818F-C5650D3457D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FD587-55F3-4EF1-ACC9-6766AD215B2A}" type="pres">
      <dgm:prSet presAssocID="{4A205CD2-AEC0-4920-A9D3-1B902DEC202D}" presName="composite" presStyleCnt="0"/>
      <dgm:spPr/>
    </dgm:pt>
    <dgm:pt modelId="{91ECAF17-B0F0-4FDF-9C23-A31AB3272649}" type="pres">
      <dgm:prSet presAssocID="{4A205CD2-AEC0-4920-A9D3-1B902DEC202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7334B-3633-43CB-A107-F8A2891F58CF}" type="pres">
      <dgm:prSet presAssocID="{4A205CD2-AEC0-4920-A9D3-1B902DEC202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7B458-C49F-46FC-845D-C5D67A5FF4B3}" type="pres">
      <dgm:prSet presAssocID="{774C3585-9032-4AB4-BED1-ED03BD0C5F18}" presName="sp" presStyleCnt="0"/>
      <dgm:spPr/>
    </dgm:pt>
    <dgm:pt modelId="{8B753F56-6F8A-4CE5-BF73-8B03CAAB2EC7}" type="pres">
      <dgm:prSet presAssocID="{49608A4F-AD43-49C6-B16F-8C9FC61C72F9}" presName="composite" presStyleCnt="0"/>
      <dgm:spPr/>
    </dgm:pt>
    <dgm:pt modelId="{9EFB9F8E-4D52-4B65-BB2E-DF376B84CA9D}" type="pres">
      <dgm:prSet presAssocID="{49608A4F-AD43-49C6-B16F-8C9FC61C72F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C6F56-8840-4AA7-8AE7-12C25C8A8E80}" type="pres">
      <dgm:prSet presAssocID="{49608A4F-AD43-49C6-B16F-8C9FC61C72F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E14E0-F287-4344-83F8-AE56F24580DE}" type="pres">
      <dgm:prSet presAssocID="{A4681E28-577E-4BDE-AC5C-C26D87C12EE9}" presName="sp" presStyleCnt="0"/>
      <dgm:spPr/>
    </dgm:pt>
    <dgm:pt modelId="{1F241F4F-D9AF-4897-A245-074CC8888154}" type="pres">
      <dgm:prSet presAssocID="{1C9DC9B9-47BA-4D39-ADD3-64037A38201B}" presName="composite" presStyleCnt="0"/>
      <dgm:spPr/>
    </dgm:pt>
    <dgm:pt modelId="{0C9DCB73-D8AB-4C99-A1A2-26AFF949434C}" type="pres">
      <dgm:prSet presAssocID="{1C9DC9B9-47BA-4D39-ADD3-64037A38201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E350A-4362-4D4A-8284-D5C00B85C603}" type="pres">
      <dgm:prSet presAssocID="{1C9DC9B9-47BA-4D39-ADD3-64037A38201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B6F65-0683-4AB7-A2DB-0FC7DB78602A}" type="pres">
      <dgm:prSet presAssocID="{F7DC8387-FAF9-4278-94CD-2BAB196888C0}" presName="sp" presStyleCnt="0"/>
      <dgm:spPr/>
    </dgm:pt>
    <dgm:pt modelId="{AD9C7D9A-B1C4-4D43-A057-1F343CE78D2C}" type="pres">
      <dgm:prSet presAssocID="{60B2DE8D-12AE-4270-B662-D38391AC01E7}" presName="composite" presStyleCnt="0"/>
      <dgm:spPr/>
    </dgm:pt>
    <dgm:pt modelId="{BF16A4CE-B3E0-4565-ABB4-9106A6BAA1D6}" type="pres">
      <dgm:prSet presAssocID="{60B2DE8D-12AE-4270-B662-D38391AC01E7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E91A4-27F3-4373-9DEA-735CDAEB50F3}" type="pres">
      <dgm:prSet presAssocID="{60B2DE8D-12AE-4270-B662-D38391AC01E7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CDA04C-E9A2-413D-8F81-3DA095CC6D15}" srcId="{36791FF8-543E-4B29-818F-C5650D3457D2}" destId="{49608A4F-AD43-49C6-B16F-8C9FC61C72F9}" srcOrd="1" destOrd="0" parTransId="{A22A4082-1F46-4DF7-B000-6955DE8B5A51}" sibTransId="{A4681E28-577E-4BDE-AC5C-C26D87C12EE9}"/>
    <dgm:cxn modelId="{8499F248-0AC0-48B2-B16F-AA7AE8A0D11D}" type="presOf" srcId="{1A0F2AEA-AEE9-4C93-AC46-2B945107B31C}" destId="{E16E350A-4362-4D4A-8284-D5C00B85C603}" srcOrd="0" destOrd="0" presId="urn:microsoft.com/office/officeart/2005/8/layout/chevron2"/>
    <dgm:cxn modelId="{5266D2C8-6CE8-4437-9361-67E63DED244A}" type="presOf" srcId="{49608A4F-AD43-49C6-B16F-8C9FC61C72F9}" destId="{9EFB9F8E-4D52-4B65-BB2E-DF376B84CA9D}" srcOrd="0" destOrd="0" presId="urn:microsoft.com/office/officeart/2005/8/layout/chevron2"/>
    <dgm:cxn modelId="{8A9AFFBA-B1B3-4DD6-BA62-8E7FE16C0CB1}" type="presOf" srcId="{60B2DE8D-12AE-4270-B662-D38391AC01E7}" destId="{BF16A4CE-B3E0-4565-ABB4-9106A6BAA1D6}" srcOrd="0" destOrd="0" presId="urn:microsoft.com/office/officeart/2005/8/layout/chevron2"/>
    <dgm:cxn modelId="{9D322DCE-70FB-41E4-8EDA-584DF914340D}" type="presOf" srcId="{4A205CD2-AEC0-4920-A9D3-1B902DEC202D}" destId="{91ECAF17-B0F0-4FDF-9C23-A31AB3272649}" srcOrd="0" destOrd="0" presId="urn:microsoft.com/office/officeart/2005/8/layout/chevron2"/>
    <dgm:cxn modelId="{ADDB6370-D4CC-48AB-9B9B-9638CD5D1A7E}" srcId="{4A205CD2-AEC0-4920-A9D3-1B902DEC202D}" destId="{F05B2FCE-3099-4646-BFF4-5188C155B756}" srcOrd="0" destOrd="0" parTransId="{26534C45-7720-4CB1-ADEC-D3869F364C2D}" sibTransId="{338F8706-1BA4-4747-A25E-795CA7CFFD22}"/>
    <dgm:cxn modelId="{3347802D-7206-4388-B4CF-A7D4923A8A10}" srcId="{49608A4F-AD43-49C6-B16F-8C9FC61C72F9}" destId="{D68BC732-15AC-4618-9ED5-F8A286FEEF75}" srcOrd="0" destOrd="0" parTransId="{A52E967B-43F0-4E74-8DA7-97351DE3DC5E}" sibTransId="{3F5BF44D-76AE-41A8-86F3-8FFA7E3E3466}"/>
    <dgm:cxn modelId="{AB3A205D-7890-4E41-8F17-5CB59C580D2F}" srcId="{60B2DE8D-12AE-4270-B662-D38391AC01E7}" destId="{E7B49C95-E997-46F6-9FD9-AFE357F84302}" srcOrd="0" destOrd="0" parTransId="{C09F1C32-F99D-4100-89B3-8E3F365D4D90}" sibTransId="{2732CFE9-AD72-4A4F-A6F3-D713878794C4}"/>
    <dgm:cxn modelId="{460A04F5-42F1-4107-8309-EC9339A5C8A3}" type="presOf" srcId="{E7B49C95-E997-46F6-9FD9-AFE357F84302}" destId="{E07E91A4-27F3-4373-9DEA-735CDAEB50F3}" srcOrd="0" destOrd="0" presId="urn:microsoft.com/office/officeart/2005/8/layout/chevron2"/>
    <dgm:cxn modelId="{2D2605EF-F6C0-44EC-A03D-B89E50E243C4}" type="presOf" srcId="{F05B2FCE-3099-4646-BFF4-5188C155B756}" destId="{1A47334B-3633-43CB-A107-F8A2891F58CF}" srcOrd="0" destOrd="0" presId="urn:microsoft.com/office/officeart/2005/8/layout/chevron2"/>
    <dgm:cxn modelId="{7150E9D5-7BE6-41D9-BACE-6A1115E947B0}" type="presOf" srcId="{36791FF8-543E-4B29-818F-C5650D3457D2}" destId="{D31F4419-FFD2-4D14-A609-0903AAA9B007}" srcOrd="0" destOrd="0" presId="urn:microsoft.com/office/officeart/2005/8/layout/chevron2"/>
    <dgm:cxn modelId="{A9A53EED-750E-4926-8484-BB89431EF5A2}" type="presOf" srcId="{1C9DC9B9-47BA-4D39-ADD3-64037A38201B}" destId="{0C9DCB73-D8AB-4C99-A1A2-26AFF949434C}" srcOrd="0" destOrd="0" presId="urn:microsoft.com/office/officeart/2005/8/layout/chevron2"/>
    <dgm:cxn modelId="{5F3CD470-DF14-48C3-80B4-37CBDC8E56C8}" srcId="{1C9DC9B9-47BA-4D39-ADD3-64037A38201B}" destId="{1A0F2AEA-AEE9-4C93-AC46-2B945107B31C}" srcOrd="0" destOrd="0" parTransId="{AA48A402-E69E-4ECE-9A48-25B4A979328A}" sibTransId="{1BF556BB-40F6-43D5-BAB7-08BDBC6FAB3C}"/>
    <dgm:cxn modelId="{90803C68-72F3-4006-B24A-F2DB30E44FCE}" srcId="{36791FF8-543E-4B29-818F-C5650D3457D2}" destId="{1C9DC9B9-47BA-4D39-ADD3-64037A38201B}" srcOrd="2" destOrd="0" parTransId="{81818C36-619F-47DB-AAC7-832549D011B1}" sibTransId="{F7DC8387-FAF9-4278-94CD-2BAB196888C0}"/>
    <dgm:cxn modelId="{7307581A-5B44-483F-B69C-B36D8E554274}" srcId="{36791FF8-543E-4B29-818F-C5650D3457D2}" destId="{60B2DE8D-12AE-4270-B662-D38391AC01E7}" srcOrd="3" destOrd="0" parTransId="{12E6C0E2-DBC1-4869-933E-32512111255E}" sibTransId="{173C2C03-A7F1-4999-B2A9-408A774730C5}"/>
    <dgm:cxn modelId="{A9FD5143-990E-4467-9FFB-7D6C7E57D272}" srcId="{36791FF8-543E-4B29-818F-C5650D3457D2}" destId="{4A205CD2-AEC0-4920-A9D3-1B902DEC202D}" srcOrd="0" destOrd="0" parTransId="{FFC28957-4358-4C1C-9753-69A7E28531DC}" sibTransId="{774C3585-9032-4AB4-BED1-ED03BD0C5F18}"/>
    <dgm:cxn modelId="{5B4848C2-AD13-4F8E-850F-16732248D0C8}" type="presOf" srcId="{D68BC732-15AC-4618-9ED5-F8A286FEEF75}" destId="{BA6C6F56-8840-4AA7-8AE7-12C25C8A8E80}" srcOrd="0" destOrd="0" presId="urn:microsoft.com/office/officeart/2005/8/layout/chevron2"/>
    <dgm:cxn modelId="{24F146AB-1BDC-40A9-8C43-703DA1565C9A}" type="presParOf" srcId="{D31F4419-FFD2-4D14-A609-0903AAA9B007}" destId="{6C7FD587-55F3-4EF1-ACC9-6766AD215B2A}" srcOrd="0" destOrd="0" presId="urn:microsoft.com/office/officeart/2005/8/layout/chevron2"/>
    <dgm:cxn modelId="{50E11DD3-534B-42A4-ABF3-A28F2E3373DB}" type="presParOf" srcId="{6C7FD587-55F3-4EF1-ACC9-6766AD215B2A}" destId="{91ECAF17-B0F0-4FDF-9C23-A31AB3272649}" srcOrd="0" destOrd="0" presId="urn:microsoft.com/office/officeart/2005/8/layout/chevron2"/>
    <dgm:cxn modelId="{E22DB1A6-A31D-4898-9D3C-1D23B7505EEA}" type="presParOf" srcId="{6C7FD587-55F3-4EF1-ACC9-6766AD215B2A}" destId="{1A47334B-3633-43CB-A107-F8A2891F58CF}" srcOrd="1" destOrd="0" presId="urn:microsoft.com/office/officeart/2005/8/layout/chevron2"/>
    <dgm:cxn modelId="{4C5174D8-054B-4E77-BC5F-A732E3A93558}" type="presParOf" srcId="{D31F4419-FFD2-4D14-A609-0903AAA9B007}" destId="{E857B458-C49F-46FC-845D-C5D67A5FF4B3}" srcOrd="1" destOrd="0" presId="urn:microsoft.com/office/officeart/2005/8/layout/chevron2"/>
    <dgm:cxn modelId="{C6442BC1-7387-43CA-A84B-CBBFF7748735}" type="presParOf" srcId="{D31F4419-FFD2-4D14-A609-0903AAA9B007}" destId="{8B753F56-6F8A-4CE5-BF73-8B03CAAB2EC7}" srcOrd="2" destOrd="0" presId="urn:microsoft.com/office/officeart/2005/8/layout/chevron2"/>
    <dgm:cxn modelId="{61C70C9E-282E-40E7-8328-B62C0955CDC1}" type="presParOf" srcId="{8B753F56-6F8A-4CE5-BF73-8B03CAAB2EC7}" destId="{9EFB9F8E-4D52-4B65-BB2E-DF376B84CA9D}" srcOrd="0" destOrd="0" presId="urn:microsoft.com/office/officeart/2005/8/layout/chevron2"/>
    <dgm:cxn modelId="{7EF68F4A-96D2-4D90-8993-8196ABB53D61}" type="presParOf" srcId="{8B753F56-6F8A-4CE5-BF73-8B03CAAB2EC7}" destId="{BA6C6F56-8840-4AA7-8AE7-12C25C8A8E80}" srcOrd="1" destOrd="0" presId="urn:microsoft.com/office/officeart/2005/8/layout/chevron2"/>
    <dgm:cxn modelId="{F2ADCEAF-43F1-49DC-A1F1-54CAF247E245}" type="presParOf" srcId="{D31F4419-FFD2-4D14-A609-0903AAA9B007}" destId="{08FE14E0-F287-4344-83F8-AE56F24580DE}" srcOrd="3" destOrd="0" presId="urn:microsoft.com/office/officeart/2005/8/layout/chevron2"/>
    <dgm:cxn modelId="{D1E89BF5-3646-4F7C-A4DF-CFFA3C748983}" type="presParOf" srcId="{D31F4419-FFD2-4D14-A609-0903AAA9B007}" destId="{1F241F4F-D9AF-4897-A245-074CC8888154}" srcOrd="4" destOrd="0" presId="urn:microsoft.com/office/officeart/2005/8/layout/chevron2"/>
    <dgm:cxn modelId="{516A3746-C2FE-46FE-B934-1B393033BBFF}" type="presParOf" srcId="{1F241F4F-D9AF-4897-A245-074CC8888154}" destId="{0C9DCB73-D8AB-4C99-A1A2-26AFF949434C}" srcOrd="0" destOrd="0" presId="urn:microsoft.com/office/officeart/2005/8/layout/chevron2"/>
    <dgm:cxn modelId="{52833325-B93E-4E8E-A25A-9155EA151AFC}" type="presParOf" srcId="{1F241F4F-D9AF-4897-A245-074CC8888154}" destId="{E16E350A-4362-4D4A-8284-D5C00B85C603}" srcOrd="1" destOrd="0" presId="urn:microsoft.com/office/officeart/2005/8/layout/chevron2"/>
    <dgm:cxn modelId="{00592F31-AFE1-4295-A145-2182CAAA1979}" type="presParOf" srcId="{D31F4419-FFD2-4D14-A609-0903AAA9B007}" destId="{53AB6F65-0683-4AB7-A2DB-0FC7DB78602A}" srcOrd="5" destOrd="0" presId="urn:microsoft.com/office/officeart/2005/8/layout/chevron2"/>
    <dgm:cxn modelId="{C260079F-A8FB-44AB-B2E5-F72AFFBECDC9}" type="presParOf" srcId="{D31F4419-FFD2-4D14-A609-0903AAA9B007}" destId="{AD9C7D9A-B1C4-4D43-A057-1F343CE78D2C}" srcOrd="6" destOrd="0" presId="urn:microsoft.com/office/officeart/2005/8/layout/chevron2"/>
    <dgm:cxn modelId="{F3811C01-BD17-4239-AF07-0D84D69D0609}" type="presParOf" srcId="{AD9C7D9A-B1C4-4D43-A057-1F343CE78D2C}" destId="{BF16A4CE-B3E0-4565-ABB4-9106A6BAA1D6}" srcOrd="0" destOrd="0" presId="urn:microsoft.com/office/officeart/2005/8/layout/chevron2"/>
    <dgm:cxn modelId="{1A449D18-CC70-448B-A894-D149349AC89F}" type="presParOf" srcId="{AD9C7D9A-B1C4-4D43-A057-1F343CE78D2C}" destId="{E07E91A4-27F3-4373-9DEA-735CDAEB50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97861-A5B6-4F14-9BBB-5F03921C2568}">
      <dsp:nvSpPr>
        <dsp:cNvPr id="0" name=""/>
        <dsp:cNvSpPr/>
      </dsp:nvSpPr>
      <dsp:spPr>
        <a:xfrm>
          <a:off x="2284614" y="183867"/>
          <a:ext cx="3649056" cy="126726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55688-1F1B-4502-AEF8-85251729BE0B}">
      <dsp:nvSpPr>
        <dsp:cNvPr id="0" name=""/>
        <dsp:cNvSpPr/>
      </dsp:nvSpPr>
      <dsp:spPr>
        <a:xfrm>
          <a:off x="3761209" y="3286979"/>
          <a:ext cx="707181" cy="45259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7AC1D-E948-41F9-816C-71B1FC3F961D}">
      <dsp:nvSpPr>
        <dsp:cNvPr id="0" name=""/>
        <dsp:cNvSpPr/>
      </dsp:nvSpPr>
      <dsp:spPr>
        <a:xfrm>
          <a:off x="2417564" y="3649056"/>
          <a:ext cx="3394471" cy="84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End Point</a:t>
          </a:r>
          <a:endParaRPr lang="en-US" sz="3600" b="1" kern="1200" dirty="0"/>
        </a:p>
      </dsp:txBody>
      <dsp:txXfrm>
        <a:off x="2417564" y="3649056"/>
        <a:ext cx="3394471" cy="848617"/>
      </dsp:txXfrm>
    </dsp:sp>
    <dsp:sp modelId="{DED727EE-BCF7-41DC-878F-D67C3BE6ED02}">
      <dsp:nvSpPr>
        <dsp:cNvPr id="0" name=""/>
        <dsp:cNvSpPr/>
      </dsp:nvSpPr>
      <dsp:spPr>
        <a:xfrm>
          <a:off x="3611286" y="1549010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</a:rPr>
            <a:t>B</a:t>
          </a:r>
          <a:r>
            <a:rPr lang="en-US" sz="1400" kern="1200" dirty="0" smtClean="0"/>
            <a:t>inding</a:t>
          </a:r>
          <a:endParaRPr lang="en-US" sz="1400" kern="1200" dirty="0"/>
        </a:p>
      </dsp:txBody>
      <dsp:txXfrm>
        <a:off x="3797702" y="1735426"/>
        <a:ext cx="900094" cy="900094"/>
      </dsp:txXfrm>
    </dsp:sp>
    <dsp:sp modelId="{5E90E224-7FAE-4552-9C99-74B1DD07D675}">
      <dsp:nvSpPr>
        <dsp:cNvPr id="0" name=""/>
        <dsp:cNvSpPr/>
      </dsp:nvSpPr>
      <dsp:spPr>
        <a:xfrm>
          <a:off x="2700436" y="594032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</a:rPr>
            <a:t>A</a:t>
          </a:r>
          <a:r>
            <a:rPr lang="en-US" sz="1400" kern="1200" dirty="0" smtClean="0"/>
            <a:t>ddress</a:t>
          </a:r>
          <a:endParaRPr lang="en-US" sz="1400" kern="1200" dirty="0"/>
        </a:p>
      </dsp:txBody>
      <dsp:txXfrm>
        <a:off x="2886852" y="780448"/>
        <a:ext cx="900094" cy="900094"/>
      </dsp:txXfrm>
    </dsp:sp>
    <dsp:sp modelId="{954886FD-0D95-40BB-9848-3A3BA283B3EE}">
      <dsp:nvSpPr>
        <dsp:cNvPr id="0" name=""/>
        <dsp:cNvSpPr/>
      </dsp:nvSpPr>
      <dsp:spPr>
        <a:xfrm>
          <a:off x="4001650" y="286267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0000"/>
              </a:solidFill>
            </a:rPr>
            <a:t>C</a:t>
          </a:r>
          <a:r>
            <a:rPr lang="en-US" sz="1400" kern="1200" dirty="0" smtClean="0"/>
            <a:t>ontracts</a:t>
          </a:r>
          <a:endParaRPr lang="en-US" sz="1400" kern="1200" dirty="0"/>
        </a:p>
      </dsp:txBody>
      <dsp:txXfrm>
        <a:off x="4188066" y="472683"/>
        <a:ext cx="900094" cy="900094"/>
      </dsp:txXfrm>
    </dsp:sp>
    <dsp:sp modelId="{E1C75054-5EFA-4D3E-A526-09386BE864DB}">
      <dsp:nvSpPr>
        <dsp:cNvPr id="0" name=""/>
        <dsp:cNvSpPr/>
      </dsp:nvSpPr>
      <dsp:spPr>
        <a:xfrm>
          <a:off x="2134691" y="28287"/>
          <a:ext cx="3960216" cy="316817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5A1E1-0967-4458-8A87-B708F98BDB32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ADDRESS</a:t>
          </a:r>
        </a:p>
      </dsp:txBody>
      <dsp:txXfrm rot="-5400000">
        <a:off x="1" y="573596"/>
        <a:ext cx="1146297" cy="491270"/>
      </dsp:txXfrm>
    </dsp:sp>
    <dsp:sp modelId="{E8460BE4-4D0A-42EA-BFCB-08847609C672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900" kern="1200"/>
            <a:t>Where</a:t>
          </a:r>
        </a:p>
      </dsp:txBody>
      <dsp:txXfrm rot="-5400000">
        <a:off x="1146298" y="52408"/>
        <a:ext cx="7031341" cy="960496"/>
      </dsp:txXfrm>
    </dsp:sp>
    <dsp:sp modelId="{2E3259F0-2F39-4624-BE85-8B847FF68075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BINDING</a:t>
          </a:r>
        </a:p>
      </dsp:txBody>
      <dsp:txXfrm rot="-5400000">
        <a:off x="1" y="2017346"/>
        <a:ext cx="1146297" cy="491270"/>
      </dsp:txXfrm>
    </dsp:sp>
    <dsp:sp modelId="{D64DA891-CC39-4162-BE87-DD7314226A51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900" kern="1200"/>
            <a:t>How</a:t>
          </a:r>
        </a:p>
      </dsp:txBody>
      <dsp:txXfrm rot="-5400000">
        <a:off x="1146298" y="1496158"/>
        <a:ext cx="7031341" cy="960496"/>
      </dsp:txXfrm>
    </dsp:sp>
    <dsp:sp modelId="{D3AF0687-6E04-4758-A715-34A316FE6B2C}">
      <dsp:nvSpPr>
        <dsp:cNvPr id="0" name=""/>
        <dsp:cNvSpPr/>
      </dsp:nvSpPr>
      <dsp:spPr>
        <a:xfrm rot="5400000">
          <a:off x="-245635" y="3133581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CONTRACT</a:t>
          </a:r>
        </a:p>
      </dsp:txBody>
      <dsp:txXfrm rot="-5400000">
        <a:off x="1" y="3461095"/>
        <a:ext cx="1146297" cy="491270"/>
      </dsp:txXfrm>
    </dsp:sp>
    <dsp:sp modelId="{E1040BEE-5B0C-4DFA-8D09-AED624BB67CD}">
      <dsp:nvSpPr>
        <dsp:cNvPr id="0" name=""/>
        <dsp:cNvSpPr/>
      </dsp:nvSpPr>
      <dsp:spPr>
        <a:xfrm rot="5400000">
          <a:off x="4155739" y="-121495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900" kern="1200"/>
            <a:t>What</a:t>
          </a:r>
        </a:p>
      </dsp:txBody>
      <dsp:txXfrm rot="-5400000">
        <a:off x="1146298" y="2939907"/>
        <a:ext cx="7031341" cy="9604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B9244-967C-4A2E-B9A7-BAEB5F72B2B9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Location of the Service</a:t>
          </a:r>
          <a:endParaRPr lang="en-US" sz="1400" kern="1200" dirty="0"/>
        </a:p>
      </dsp:txBody>
      <dsp:txXfrm>
        <a:off x="599352" y="218336"/>
        <a:ext cx="1047111" cy="1047111"/>
      </dsp:txXfrm>
    </dsp:sp>
    <dsp:sp modelId="{FC8166B7-FD93-4FBC-A1C0-733FB1CBC805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807309" y="1930994"/>
        <a:ext cx="631197" cy="202011"/>
      </dsp:txXfrm>
    </dsp:sp>
    <dsp:sp modelId="{249ED88A-B312-425E-A01A-F246A5369234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accent4">
                <a:hueOff val="609019"/>
                <a:satOff val="-10536"/>
                <a:lumOff val="-2255"/>
                <a:alphaOff val="0"/>
                <a:shade val="15000"/>
                <a:satMod val="180000"/>
              </a:schemeClr>
            </a:gs>
            <a:gs pos="50000">
              <a:schemeClr val="accent4">
                <a:hueOff val="609019"/>
                <a:satOff val="-10536"/>
                <a:lumOff val="-2255"/>
                <a:alphaOff val="0"/>
                <a:shade val="45000"/>
                <a:satMod val="170000"/>
              </a:schemeClr>
            </a:gs>
            <a:gs pos="70000">
              <a:schemeClr val="accent4">
                <a:hueOff val="609019"/>
                <a:satOff val="-10536"/>
                <a:lumOff val="-225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609019"/>
                <a:satOff val="-10536"/>
                <a:lumOff val="-225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Transport protocol used in service</a:t>
          </a:r>
          <a:endParaRPr lang="en-US" sz="1400" kern="1200" dirty="0"/>
        </a:p>
      </dsp:txBody>
      <dsp:txXfrm>
        <a:off x="599352" y="2798551"/>
        <a:ext cx="1047111" cy="1047111"/>
      </dsp:txXfrm>
    </dsp:sp>
    <dsp:sp modelId="{A701E0D3-FD5F-482F-9909-A0FA164EE49D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218038"/>
                <a:satOff val="-21072"/>
                <a:lumOff val="-4510"/>
                <a:alphaOff val="0"/>
                <a:shade val="15000"/>
                <a:satMod val="180000"/>
              </a:schemeClr>
            </a:gs>
            <a:gs pos="50000">
              <a:schemeClr val="accent4">
                <a:hueOff val="1218038"/>
                <a:satOff val="-21072"/>
                <a:lumOff val="-4510"/>
                <a:alphaOff val="0"/>
                <a:shade val="45000"/>
                <a:satMod val="170000"/>
              </a:schemeClr>
            </a:gs>
            <a:gs pos="70000">
              <a:schemeClr val="accent4">
                <a:hueOff val="1218038"/>
                <a:satOff val="-21072"/>
                <a:lumOff val="-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1218038"/>
                <a:satOff val="-21072"/>
                <a:lumOff val="-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085454" y="1866737"/>
        <a:ext cx="329635" cy="330524"/>
      </dsp:txXfrm>
    </dsp:sp>
    <dsp:sp modelId="{6E661A42-863B-4C5D-95FB-E0FF9B70F6DD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accent4">
                <a:hueOff val="1218038"/>
                <a:satOff val="-21072"/>
                <a:lumOff val="-4510"/>
                <a:alphaOff val="0"/>
                <a:shade val="15000"/>
                <a:satMod val="180000"/>
              </a:schemeClr>
            </a:gs>
            <a:gs pos="50000">
              <a:schemeClr val="accent4">
                <a:hueOff val="1218038"/>
                <a:satOff val="-21072"/>
                <a:lumOff val="-4510"/>
                <a:alphaOff val="0"/>
                <a:shade val="45000"/>
                <a:satMod val="170000"/>
              </a:schemeClr>
            </a:gs>
            <a:gs pos="70000">
              <a:schemeClr val="accent4">
                <a:hueOff val="1218038"/>
                <a:satOff val="-21072"/>
                <a:lumOff val="-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1218038"/>
                <a:satOff val="-21072"/>
                <a:lumOff val="-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rgbClr val="0070C0"/>
              </a:solidFill>
            </a:rPr>
            <a:t>Address of the Service</a:t>
          </a:r>
          <a:endParaRPr lang="en-US" sz="3700" kern="1200" dirty="0">
            <a:solidFill>
              <a:srgbClr val="0070C0"/>
            </a:solidFill>
          </a:endParaRPr>
        </a:p>
      </dsp:txBody>
      <dsp:txXfrm>
        <a:off x="3185560" y="984888"/>
        <a:ext cx="2094223" cy="2094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F2776-402F-40F7-9042-AD6CA4BB304E}">
      <dsp:nvSpPr>
        <dsp:cNvPr id="0" name=""/>
        <dsp:cNvSpPr/>
      </dsp:nvSpPr>
      <dsp:spPr>
        <a:xfrm>
          <a:off x="2679442" y="1372743"/>
          <a:ext cx="2104012" cy="333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2104012" y="227456"/>
              </a:lnTo>
              <a:lnTo>
                <a:pt x="2104012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B7DEA-CB88-4949-9C0D-E44A9C310F97}">
      <dsp:nvSpPr>
        <dsp:cNvPr id="0" name=""/>
        <dsp:cNvSpPr/>
      </dsp:nvSpPr>
      <dsp:spPr>
        <a:xfrm>
          <a:off x="2679442" y="1372743"/>
          <a:ext cx="701337" cy="333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701337" y="227456"/>
              </a:lnTo>
              <a:lnTo>
                <a:pt x="701337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4B6CF-E247-410B-B9C6-32D0AE972BC1}">
      <dsp:nvSpPr>
        <dsp:cNvPr id="0" name=""/>
        <dsp:cNvSpPr/>
      </dsp:nvSpPr>
      <dsp:spPr>
        <a:xfrm>
          <a:off x="1978104" y="1372743"/>
          <a:ext cx="701337" cy="333772"/>
        </a:xfrm>
        <a:custGeom>
          <a:avLst/>
          <a:gdLst/>
          <a:ahLst/>
          <a:cxnLst/>
          <a:rect l="0" t="0" r="0" b="0"/>
          <a:pathLst>
            <a:path>
              <a:moveTo>
                <a:pt x="701337" y="0"/>
              </a:moveTo>
              <a:lnTo>
                <a:pt x="701337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0CEA2-AC67-4A55-A65F-578EFDF78CCD}">
      <dsp:nvSpPr>
        <dsp:cNvPr id="0" name=""/>
        <dsp:cNvSpPr/>
      </dsp:nvSpPr>
      <dsp:spPr>
        <a:xfrm>
          <a:off x="575429" y="1372743"/>
          <a:ext cx="2104012" cy="333772"/>
        </a:xfrm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52144-5CD9-4B79-AE29-B8A27B10D145}">
      <dsp:nvSpPr>
        <dsp:cNvPr id="0" name=""/>
        <dsp:cNvSpPr/>
      </dsp:nvSpPr>
      <dsp:spPr>
        <a:xfrm>
          <a:off x="2105620" y="643989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C8217-5272-4D57-81C6-EE9A2739A3F4}">
      <dsp:nvSpPr>
        <dsp:cNvPr id="0" name=""/>
        <dsp:cNvSpPr/>
      </dsp:nvSpPr>
      <dsp:spPr>
        <a:xfrm>
          <a:off x="2233136" y="765130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WS Addressing</a:t>
          </a:r>
        </a:p>
      </dsp:txBody>
      <dsp:txXfrm>
        <a:off x="2254480" y="786474"/>
        <a:ext cx="1104955" cy="686065"/>
      </dsp:txXfrm>
    </dsp:sp>
    <dsp:sp modelId="{02701667-64FD-4618-9509-9DF62C2D59FE}">
      <dsp:nvSpPr>
        <dsp:cNvPr id="0" name=""/>
        <dsp:cNvSpPr/>
      </dsp:nvSpPr>
      <dsp:spPr>
        <a:xfrm>
          <a:off x="160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60B8F-37A3-4F03-9CDB-2A16200288CC}">
      <dsp:nvSpPr>
        <dsp:cNvPr id="0" name=""/>
        <dsp:cNvSpPr/>
      </dsp:nvSpPr>
      <dsp:spPr>
        <a:xfrm>
          <a:off x="129123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Scheme</a:t>
          </a:r>
        </a:p>
      </dsp:txBody>
      <dsp:txXfrm>
        <a:off x="150467" y="1849000"/>
        <a:ext cx="1104955" cy="686065"/>
      </dsp:txXfrm>
    </dsp:sp>
    <dsp:sp modelId="{D181164C-4EE8-4BDA-A5D1-40CA93885063}">
      <dsp:nvSpPr>
        <dsp:cNvPr id="0" name=""/>
        <dsp:cNvSpPr/>
      </dsp:nvSpPr>
      <dsp:spPr>
        <a:xfrm>
          <a:off x="1404282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87236-925B-4230-ADC9-9660D810A15F}">
      <dsp:nvSpPr>
        <dsp:cNvPr id="0" name=""/>
        <dsp:cNvSpPr/>
      </dsp:nvSpPr>
      <dsp:spPr>
        <a:xfrm>
          <a:off x="1531798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Machine</a:t>
          </a:r>
        </a:p>
      </dsp:txBody>
      <dsp:txXfrm>
        <a:off x="1553142" y="1849000"/>
        <a:ext cx="1104955" cy="686065"/>
      </dsp:txXfrm>
    </dsp:sp>
    <dsp:sp modelId="{93C39B4F-D4B1-48E3-9366-4B8DA1A01B4F}">
      <dsp:nvSpPr>
        <dsp:cNvPr id="0" name=""/>
        <dsp:cNvSpPr/>
      </dsp:nvSpPr>
      <dsp:spPr>
        <a:xfrm>
          <a:off x="280695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EF83-295B-4012-9324-5B6386EAD1F1}">
      <dsp:nvSpPr>
        <dsp:cNvPr id="0" name=""/>
        <dsp:cNvSpPr/>
      </dsp:nvSpPr>
      <dsp:spPr>
        <a:xfrm>
          <a:off x="2934473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Port</a:t>
          </a:r>
        </a:p>
      </dsp:txBody>
      <dsp:txXfrm>
        <a:off x="2955817" y="1849000"/>
        <a:ext cx="1104955" cy="686065"/>
      </dsp:txXfrm>
    </dsp:sp>
    <dsp:sp modelId="{7BE6E727-E059-40D1-85FF-5EF4ADFBA661}">
      <dsp:nvSpPr>
        <dsp:cNvPr id="0" name=""/>
        <dsp:cNvSpPr/>
      </dsp:nvSpPr>
      <dsp:spPr>
        <a:xfrm>
          <a:off x="4209633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B4D59-C2C7-4BB6-BBA9-FFC4C19699D2}">
      <dsp:nvSpPr>
        <dsp:cNvPr id="0" name=""/>
        <dsp:cNvSpPr/>
      </dsp:nvSpPr>
      <dsp:spPr>
        <a:xfrm>
          <a:off x="4337149" y="1827656"/>
          <a:ext cx="1147643" cy="7287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Path</a:t>
          </a:r>
        </a:p>
      </dsp:txBody>
      <dsp:txXfrm>
        <a:off x="4358493" y="1849000"/>
        <a:ext cx="1104955" cy="686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24CCC-9C0A-42AD-8AFA-58FDF56EFE2D}">
      <dsp:nvSpPr>
        <dsp:cNvPr id="0" name=""/>
        <dsp:cNvSpPr/>
      </dsp:nvSpPr>
      <dsp:spPr>
        <a:xfrm rot="5400000">
          <a:off x="3422588" y="-1368841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top level portion of the address. This is not as same as of protocols.</a:t>
          </a:r>
        </a:p>
      </dsp:txBody>
      <dsp:txXfrm rot="-5400000">
        <a:off x="1975104" y="108730"/>
        <a:ext cx="3481209" cy="556153"/>
      </dsp:txXfrm>
    </dsp:sp>
    <dsp:sp modelId="{EC0FF5CA-5809-4589-9F9A-9E6F2877D524}">
      <dsp:nvSpPr>
        <dsp:cNvPr id="0" name=""/>
        <dsp:cNvSpPr/>
      </dsp:nvSpPr>
      <dsp:spPr>
        <a:xfrm>
          <a:off x="0" y="1601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Scheme</a:t>
          </a:r>
        </a:p>
      </dsp:txBody>
      <dsp:txXfrm>
        <a:off x="37608" y="39209"/>
        <a:ext cx="1899888" cy="695192"/>
      </dsp:txXfrm>
    </dsp:sp>
    <dsp:sp modelId="{0F8243C2-F325-479F-8E52-58373D1FF2C3}">
      <dsp:nvSpPr>
        <dsp:cNvPr id="0" name=""/>
        <dsp:cNvSpPr/>
      </dsp:nvSpPr>
      <dsp:spPr>
        <a:xfrm rot="5400000">
          <a:off x="3422588" y="-559912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identifies the machine name. This can be a public URL or a local identifier</a:t>
          </a:r>
        </a:p>
      </dsp:txBody>
      <dsp:txXfrm rot="-5400000">
        <a:off x="1975104" y="917659"/>
        <a:ext cx="3481209" cy="556153"/>
      </dsp:txXfrm>
    </dsp:sp>
    <dsp:sp modelId="{239ABCA2-A3D5-47DB-9D3F-8693D739ECCC}">
      <dsp:nvSpPr>
        <dsp:cNvPr id="0" name=""/>
        <dsp:cNvSpPr/>
      </dsp:nvSpPr>
      <dsp:spPr>
        <a:xfrm>
          <a:off x="0" y="810530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Machine</a:t>
          </a:r>
        </a:p>
      </dsp:txBody>
      <dsp:txXfrm>
        <a:off x="37608" y="848138"/>
        <a:ext cx="1899888" cy="695192"/>
      </dsp:txXfrm>
    </dsp:sp>
    <dsp:sp modelId="{B7CE283B-89C2-42A9-B254-A33409F68FAA}">
      <dsp:nvSpPr>
        <dsp:cNvPr id="0" name=""/>
        <dsp:cNvSpPr/>
      </dsp:nvSpPr>
      <dsp:spPr>
        <a:xfrm rot="5400000">
          <a:off x="3422588" y="249016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port number. This is an optional  part.</a:t>
          </a:r>
        </a:p>
      </dsp:txBody>
      <dsp:txXfrm rot="-5400000">
        <a:off x="1975104" y="1726588"/>
        <a:ext cx="3481209" cy="556153"/>
      </dsp:txXfrm>
    </dsp:sp>
    <dsp:sp modelId="{972C5727-6024-4FBE-A321-02E20E9CDD0B}">
      <dsp:nvSpPr>
        <dsp:cNvPr id="0" name=""/>
        <dsp:cNvSpPr/>
      </dsp:nvSpPr>
      <dsp:spPr>
        <a:xfrm>
          <a:off x="0" y="1619460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</a:t>
          </a:r>
        </a:p>
      </dsp:txBody>
      <dsp:txXfrm>
        <a:off x="37608" y="1657068"/>
        <a:ext cx="1899888" cy="695192"/>
      </dsp:txXfrm>
    </dsp:sp>
    <dsp:sp modelId="{AA27B67F-BB20-41EC-BCAE-F1C5AF7AC4FB}">
      <dsp:nvSpPr>
        <dsp:cNvPr id="0" name=""/>
        <dsp:cNvSpPr/>
      </dsp:nvSpPr>
      <dsp:spPr>
        <a:xfrm rot="5400000">
          <a:off x="3422588" y="1057945"/>
          <a:ext cx="616327" cy="35112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used to locate the path. This gives path of the service.</a:t>
          </a:r>
        </a:p>
      </dsp:txBody>
      <dsp:txXfrm rot="-5400000">
        <a:off x="1975104" y="2535517"/>
        <a:ext cx="3481209" cy="556153"/>
      </dsp:txXfrm>
    </dsp:sp>
    <dsp:sp modelId="{E5B35CA5-809D-4182-BFA4-7D7F3EED6971}">
      <dsp:nvSpPr>
        <dsp:cNvPr id="0" name=""/>
        <dsp:cNvSpPr/>
      </dsp:nvSpPr>
      <dsp:spPr>
        <a:xfrm>
          <a:off x="0" y="2428389"/>
          <a:ext cx="1975104" cy="770408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Path</a:t>
          </a:r>
        </a:p>
      </dsp:txBody>
      <dsp:txXfrm>
        <a:off x="37608" y="2465997"/>
        <a:ext cx="1899888" cy="6951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8B7-E813-4CED-93B3-DEB14D02C4DB}">
      <dsp:nvSpPr>
        <dsp:cNvPr id="0" name=""/>
        <dsp:cNvSpPr/>
      </dsp:nvSpPr>
      <dsp:spPr>
        <a:xfrm rot="5400000">
          <a:off x="-136177" y="137878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HTTP</a:t>
          </a:r>
          <a:endParaRPr lang="en-US" sz="900" kern="1200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sp:txBody>
      <dsp:txXfrm rot="-5400000">
        <a:off x="1" y="319448"/>
        <a:ext cx="635496" cy="272355"/>
      </dsp:txXfrm>
    </dsp:sp>
    <dsp:sp modelId="{BF7A5FBD-794F-4097-964A-30D6E86E6B3B}">
      <dsp:nvSpPr>
        <dsp:cNvPr id="0" name=""/>
        <dsp:cNvSpPr/>
      </dsp:nvSpPr>
      <dsp:spPr>
        <a:xfrm rot="5400000">
          <a:off x="3070696" y="-2433499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http://localhost:8001/Dell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http://localhost/Dell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sp:txBody>
      <dsp:txXfrm rot="-5400000">
        <a:off x="635496" y="30507"/>
        <a:ext cx="5431697" cy="532491"/>
      </dsp:txXfrm>
    </dsp:sp>
    <dsp:sp modelId="{F50E573E-8EAB-4BCB-9F74-F739E33711C5}">
      <dsp:nvSpPr>
        <dsp:cNvPr id="0" name=""/>
        <dsp:cNvSpPr/>
      </dsp:nvSpPr>
      <dsp:spPr>
        <a:xfrm rot="5400000">
          <a:off x="-136177" y="926065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TCP</a:t>
          </a:r>
          <a:endParaRPr lang="en-US" sz="900" kern="1200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sp:txBody>
      <dsp:txXfrm rot="-5400000">
        <a:off x="1" y="1107635"/>
        <a:ext cx="635496" cy="272355"/>
      </dsp:txXfrm>
    </dsp:sp>
    <dsp:sp modelId="{EF07D233-D6C4-48D6-BD25-7AD14C3D9837}">
      <dsp:nvSpPr>
        <dsp:cNvPr id="0" name=""/>
        <dsp:cNvSpPr/>
      </dsp:nvSpPr>
      <dsp:spPr>
        <a:xfrm rot="5400000">
          <a:off x="3070696" y="-1645312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net.tcp://localhost:800/Dell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net.tcp://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/Dell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sp:txBody>
      <dsp:txXfrm rot="-5400000">
        <a:off x="635496" y="818694"/>
        <a:ext cx="5431697" cy="532491"/>
      </dsp:txXfrm>
    </dsp:sp>
    <dsp:sp modelId="{C68BED59-E237-40C2-BA18-217B58FE8E8C}">
      <dsp:nvSpPr>
        <dsp:cNvPr id="0" name=""/>
        <dsp:cNvSpPr/>
      </dsp:nvSpPr>
      <dsp:spPr>
        <a:xfrm rot="5400000">
          <a:off x="-136177" y="1714251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MSMQ</a:t>
          </a:r>
          <a:endParaRPr lang="en-US" sz="900" kern="1200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sp:txBody>
      <dsp:txXfrm rot="-5400000">
        <a:off x="1" y="1895821"/>
        <a:ext cx="635496" cy="272355"/>
      </dsp:txXfrm>
    </dsp:sp>
    <dsp:sp modelId="{64446718-9476-4B5B-A64D-E4F272554BCC}">
      <dsp:nvSpPr>
        <dsp:cNvPr id="0" name=""/>
        <dsp:cNvSpPr/>
      </dsp:nvSpPr>
      <dsp:spPr>
        <a:xfrm rot="5400000">
          <a:off x="3070696" y="-857125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net.msmq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/private/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MyService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Net.msmq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/://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/Dell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sp:txBody>
      <dsp:txXfrm rot="-5400000">
        <a:off x="635496" y="1606881"/>
        <a:ext cx="5431697" cy="532491"/>
      </dsp:txXfrm>
    </dsp:sp>
    <dsp:sp modelId="{8DAB2D61-1F50-40BE-AD40-B5506968D8D0}">
      <dsp:nvSpPr>
        <dsp:cNvPr id="0" name=""/>
        <dsp:cNvSpPr/>
      </dsp:nvSpPr>
      <dsp:spPr>
        <a:xfrm rot="5400000">
          <a:off x="-136177" y="2502438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IPC </a:t>
          </a:r>
          <a:endParaRPr lang="en-US" sz="900" kern="1200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sp:txBody>
      <dsp:txXfrm rot="-5400000">
        <a:off x="1" y="2684008"/>
        <a:ext cx="635496" cy="272355"/>
      </dsp:txXfrm>
    </dsp:sp>
    <dsp:sp modelId="{88D886E5-B313-4EBC-8A34-226E9B7BD33B}">
      <dsp:nvSpPr>
        <dsp:cNvPr id="0" name=""/>
        <dsp:cNvSpPr/>
      </dsp:nvSpPr>
      <dsp:spPr>
        <a:xfrm rot="5400000">
          <a:off x="3070696" y="-68939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net.pipe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://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MyPipe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sp:txBody>
      <dsp:txXfrm rot="-5400000">
        <a:off x="635496" y="2395067"/>
        <a:ext cx="5431697" cy="532491"/>
      </dsp:txXfrm>
    </dsp:sp>
    <dsp:sp modelId="{1E38EA98-60AB-42A2-9835-7C95BD35510C}">
      <dsp:nvSpPr>
        <dsp:cNvPr id="0" name=""/>
        <dsp:cNvSpPr/>
      </dsp:nvSpPr>
      <dsp:spPr>
        <a:xfrm rot="5400000">
          <a:off x="-136177" y="3290625"/>
          <a:ext cx="907851" cy="635496"/>
        </a:xfrm>
        <a:prstGeom prst="chevron">
          <a:avLst/>
        </a:prstGeom>
        <a:gradFill rotWithShape="0">
          <a:gsLst>
            <a:gs pos="0">
              <a:srgbClr val="0F6FC6">
                <a:hueOff val="0"/>
                <a:satOff val="0"/>
                <a:lumOff val="0"/>
                <a:alphaOff val="0"/>
                <a:tint val="70000"/>
                <a:satMod val="130000"/>
              </a:srgbClr>
            </a:gs>
            <a:gs pos="43000">
              <a:srgbClr val="0F6FC6">
                <a:hueOff val="0"/>
                <a:satOff val="0"/>
                <a:lumOff val="0"/>
                <a:alphaOff val="0"/>
                <a:tint val="44000"/>
                <a:satMod val="165000"/>
              </a:srgbClr>
            </a:gs>
            <a:gs pos="93000">
              <a:srgbClr val="0F6FC6">
                <a:hueOff val="0"/>
                <a:satOff val="0"/>
                <a:lumOff val="0"/>
                <a:alphaOff val="0"/>
                <a:tint val="15000"/>
                <a:satMod val="165000"/>
              </a:srgbClr>
            </a:gs>
            <a:gs pos="100000">
              <a:srgbClr val="0F6FC6">
                <a:hueOff val="0"/>
                <a:satOff val="0"/>
                <a:lumOff val="0"/>
                <a:alphaOff val="0"/>
                <a:tint val="5000"/>
                <a:satMod val="250000"/>
              </a:srgb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7150" dist="38100" dir="5400000" algn="ctr" rotWithShape="0">
            <a:srgbClr val="0F6FC6">
              <a:hueOff val="0"/>
              <a:satOff val="0"/>
              <a:lumOff val="0"/>
              <a:alphaOff val="0"/>
              <a:shade val="9000"/>
              <a:satMod val="105000"/>
              <a:alpha val="4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ysClr val="windowText" lastClr="000000"/>
              </a:solidFill>
              <a:latin typeface="Constantia"/>
              <a:ea typeface="+mn-ea"/>
              <a:cs typeface="+mn-cs"/>
            </a:rPr>
            <a:t>Peer network</a:t>
          </a:r>
          <a:endParaRPr lang="en-US" sz="900" kern="1200" dirty="0">
            <a:solidFill>
              <a:sysClr val="windowText" lastClr="000000"/>
            </a:solidFill>
            <a:latin typeface="Constantia"/>
            <a:ea typeface="+mn-ea"/>
            <a:cs typeface="+mn-cs"/>
          </a:endParaRPr>
        </a:p>
      </dsp:txBody>
      <dsp:txXfrm rot="-5400000">
        <a:off x="1" y="3472195"/>
        <a:ext cx="635496" cy="272355"/>
      </dsp:txXfrm>
    </dsp:sp>
    <dsp:sp modelId="{EB6519C9-8ED2-4494-A434-89690050E963}">
      <dsp:nvSpPr>
        <dsp:cNvPr id="0" name=""/>
        <dsp:cNvSpPr/>
      </dsp:nvSpPr>
      <dsp:spPr>
        <a:xfrm rot="5400000">
          <a:off x="3070696" y="719247"/>
          <a:ext cx="590103" cy="5460503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0F6F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Net.pipe</a:t>
          </a: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://</a:t>
          </a:r>
          <a:r>
            <a:rPr lang="en-US" sz="16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onstantia"/>
              <a:ea typeface="+mn-ea"/>
              <a:cs typeface="+mn-cs"/>
            </a:rPr>
            <a:t>localhost.MyService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onstantia"/>
            <a:ea typeface="+mn-ea"/>
            <a:cs typeface="+mn-cs"/>
          </a:endParaRPr>
        </a:p>
      </dsp:txBody>
      <dsp:txXfrm rot="-5400000">
        <a:off x="635496" y="3183253"/>
        <a:ext cx="5431697" cy="5324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CAF17-B0F0-4FDF-9C23-A31AB3272649}">
      <dsp:nvSpPr>
        <dsp:cNvPr id="0" name=""/>
        <dsp:cNvSpPr/>
      </dsp:nvSpPr>
      <dsp:spPr>
        <a:xfrm rot="5400000">
          <a:off x="-173568" y="176670"/>
          <a:ext cx="1157123" cy="809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Service Contract</a:t>
          </a:r>
          <a:endParaRPr lang="en-US" sz="1600" b="0" kern="1200" dirty="0"/>
        </a:p>
      </dsp:txBody>
      <dsp:txXfrm rot="-5400000">
        <a:off x="1" y="408094"/>
        <a:ext cx="809986" cy="347137"/>
      </dsp:txXfrm>
    </dsp:sp>
    <dsp:sp modelId="{1A47334B-3633-43CB-A107-F8A2891F58CF}">
      <dsp:nvSpPr>
        <dsp:cNvPr id="0" name=""/>
        <dsp:cNvSpPr/>
      </dsp:nvSpPr>
      <dsp:spPr>
        <a:xfrm rot="5400000">
          <a:off x="3914930" y="-3101841"/>
          <a:ext cx="752525" cy="6962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2060"/>
              </a:solidFill>
            </a:rPr>
            <a:t>Describes which operation client can perform on the services. </a:t>
          </a:r>
          <a:endParaRPr lang="en-US" sz="1600" kern="1200" dirty="0">
            <a:solidFill>
              <a:srgbClr val="002060"/>
            </a:solidFill>
          </a:endParaRPr>
        </a:p>
      </dsp:txBody>
      <dsp:txXfrm rot="-5400000">
        <a:off x="809987" y="39837"/>
        <a:ext cx="6925678" cy="679055"/>
      </dsp:txXfrm>
    </dsp:sp>
    <dsp:sp modelId="{9EFB9F8E-4D52-4B65-BB2E-DF376B84CA9D}">
      <dsp:nvSpPr>
        <dsp:cNvPr id="0" name=""/>
        <dsp:cNvSpPr/>
      </dsp:nvSpPr>
      <dsp:spPr>
        <a:xfrm rot="5400000">
          <a:off x="-173568" y="1185894"/>
          <a:ext cx="1157123" cy="809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Data Contract </a:t>
          </a:r>
          <a:endParaRPr lang="en-US" sz="1600" b="0" kern="1200" dirty="0"/>
        </a:p>
      </dsp:txBody>
      <dsp:txXfrm rot="-5400000">
        <a:off x="1" y="1417318"/>
        <a:ext cx="809986" cy="347137"/>
      </dsp:txXfrm>
    </dsp:sp>
    <dsp:sp modelId="{BA6C6F56-8840-4AA7-8AE7-12C25C8A8E80}">
      <dsp:nvSpPr>
        <dsp:cNvPr id="0" name=""/>
        <dsp:cNvSpPr/>
      </dsp:nvSpPr>
      <dsp:spPr>
        <a:xfrm rot="5400000">
          <a:off x="3915128" y="-2092815"/>
          <a:ext cx="752130" cy="6962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2060"/>
              </a:solidFill>
            </a:rPr>
            <a:t>Defines which Data Type are passed to and from the services.  It provides built-in contract for implicit type.</a:t>
          </a:r>
          <a:endParaRPr lang="en-US" sz="1600" kern="1200" dirty="0">
            <a:solidFill>
              <a:srgbClr val="002060"/>
            </a:solidFill>
          </a:endParaRPr>
        </a:p>
      </dsp:txBody>
      <dsp:txXfrm rot="-5400000">
        <a:off x="809987" y="1049042"/>
        <a:ext cx="6925697" cy="678698"/>
      </dsp:txXfrm>
    </dsp:sp>
    <dsp:sp modelId="{0C9DCB73-D8AB-4C99-A1A2-26AFF949434C}">
      <dsp:nvSpPr>
        <dsp:cNvPr id="0" name=""/>
        <dsp:cNvSpPr/>
      </dsp:nvSpPr>
      <dsp:spPr>
        <a:xfrm rot="5400000">
          <a:off x="-173568" y="2195118"/>
          <a:ext cx="1157123" cy="809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Fault Contract </a:t>
          </a:r>
          <a:endParaRPr lang="en-US" sz="1600" b="0" kern="1200" dirty="0"/>
        </a:p>
      </dsp:txBody>
      <dsp:txXfrm rot="-5400000">
        <a:off x="1" y="2426542"/>
        <a:ext cx="809986" cy="347137"/>
      </dsp:txXfrm>
    </dsp:sp>
    <dsp:sp modelId="{E16E350A-4362-4D4A-8284-D5C00B85C603}">
      <dsp:nvSpPr>
        <dsp:cNvPr id="0" name=""/>
        <dsp:cNvSpPr/>
      </dsp:nvSpPr>
      <dsp:spPr>
        <a:xfrm rot="5400000">
          <a:off x="3915128" y="-1083591"/>
          <a:ext cx="752130" cy="6962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2060"/>
              </a:solidFill>
            </a:rPr>
            <a:t>Which error raise by service and how service propagates and handles error to its client.</a:t>
          </a:r>
          <a:endParaRPr lang="en-US" sz="1600" kern="1200" dirty="0">
            <a:solidFill>
              <a:srgbClr val="002060"/>
            </a:solidFill>
          </a:endParaRPr>
        </a:p>
      </dsp:txBody>
      <dsp:txXfrm rot="-5400000">
        <a:off x="809987" y="2058266"/>
        <a:ext cx="6925697" cy="678698"/>
      </dsp:txXfrm>
    </dsp:sp>
    <dsp:sp modelId="{BF16A4CE-B3E0-4565-ABB4-9106A6BAA1D6}">
      <dsp:nvSpPr>
        <dsp:cNvPr id="0" name=""/>
        <dsp:cNvSpPr/>
      </dsp:nvSpPr>
      <dsp:spPr>
        <a:xfrm rot="5400000">
          <a:off x="-173568" y="3204342"/>
          <a:ext cx="1157123" cy="809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/>
            <a:t>Message Contract </a:t>
          </a:r>
          <a:endParaRPr lang="en-US" sz="1600" b="0" kern="1200" dirty="0"/>
        </a:p>
      </dsp:txBody>
      <dsp:txXfrm rot="-5400000">
        <a:off x="1" y="3435766"/>
        <a:ext cx="809986" cy="347137"/>
      </dsp:txXfrm>
    </dsp:sp>
    <dsp:sp modelId="{E07E91A4-27F3-4373-9DEA-735CDAEB50F3}">
      <dsp:nvSpPr>
        <dsp:cNvPr id="0" name=""/>
        <dsp:cNvSpPr/>
      </dsp:nvSpPr>
      <dsp:spPr>
        <a:xfrm rot="5400000">
          <a:off x="3915128" y="-74367"/>
          <a:ext cx="752130" cy="6962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2060"/>
              </a:solidFill>
            </a:rPr>
            <a:t>Allow the service to interact directly with the message . Message contract can be typed or un typed. This can be used for interoperability. </a:t>
          </a:r>
          <a:endParaRPr lang="en-US" sz="1600" kern="1200" dirty="0">
            <a:solidFill>
              <a:srgbClr val="002060"/>
            </a:solidFill>
          </a:endParaRPr>
        </a:p>
      </dsp:txBody>
      <dsp:txXfrm rot="-5400000">
        <a:off x="809987" y="3067490"/>
        <a:ext cx="6925697" cy="678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E388A7B-720A-47C0-90F9-F0634D074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AD894B4-F755-46DC-80C3-DCCAEC2D2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1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B7AD96-5D40-453A-89F8-1CB2BE58747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F40C6-F7AE-4AF1-AB3B-948508695AC0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9E2B177-9CDE-4379-9686-8B47E48B6B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E65407F-2977-4E4B-9538-D020F87BE7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4D7699-C15B-42C5-BCF9-4FB4C25780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20FCCC8-CCA9-4A1A-B123-C33DB59994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C98C056-798B-4FAE-AF7E-6BF0CF75E6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05E3A8F-C26B-4F97-BEE6-267F377D38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63AF420-03D3-4DBD-A538-805F065D6D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0F51088-D491-4427-AB6A-161B79A689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A5CFF9F-5188-4800-849D-84A1B5CB09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6/8/2010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380345F-81AA-47D1-9EB5-F65149F19B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66800" y="2514600"/>
            <a:ext cx="7010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lnSpc>
                <a:spcPct val="85000"/>
              </a:lnSpc>
            </a:pPr>
            <a:r>
              <a:rPr lang="en-US" sz="4800" dirty="0" smtClean="0">
                <a:solidFill>
                  <a:schemeClr val="tx2"/>
                </a:solidFill>
              </a:rPr>
              <a:t>ABC of and End </a:t>
            </a:r>
            <a:r>
              <a:rPr lang="en-US" sz="4800" dirty="0" smtClean="0">
                <a:solidFill>
                  <a:schemeClr val="tx2"/>
                </a:solidFill>
              </a:rPr>
              <a:t>Point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dirty="0" smtClean="0">
                <a:solidFill>
                  <a:schemeClr val="tx2"/>
                </a:solidFill>
              </a:rPr>
              <a:t>                            Dhananjay Kumar 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dirty="0" smtClean="0">
                <a:solidFill>
                  <a:schemeClr val="tx2"/>
                </a:solidFill>
              </a:rPr>
              <a:t>                                       MVP-Connected System 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Point 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Point </a:t>
            </a:r>
            <a:endParaRPr lang="en-US" dirty="0"/>
          </a:p>
        </p:txBody>
      </p:sp>
      <p:pic>
        <p:nvPicPr>
          <p:cNvPr id="10" name="Picture 3" descr="silver edge - sapphire square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" y="2030413"/>
            <a:ext cx="2057400" cy="2925762"/>
          </a:xfrm>
          <a:prstGeom prst="rect">
            <a:avLst/>
          </a:prstGeom>
          <a:noFill/>
        </p:spPr>
      </p:pic>
      <p:pic>
        <p:nvPicPr>
          <p:cNvPr id="11" name="Picture 4" descr="silver edge - rose squa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2088" y="2028825"/>
            <a:ext cx="2057400" cy="2924175"/>
          </a:xfrm>
          <a:prstGeom prst="rect">
            <a:avLst/>
          </a:prstGeom>
          <a:noFill/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918325" y="2632075"/>
            <a:ext cx="13144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894138" y="3989388"/>
            <a:ext cx="137636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Message</a:t>
            </a:r>
          </a:p>
        </p:txBody>
      </p:sp>
      <p:pic>
        <p:nvPicPr>
          <p:cNvPr id="14" name="Picture 9" descr="GEL Dotted Line MS-green"/>
          <p:cNvPicPr>
            <a:picLocks noChangeAspect="1" noChangeArrowheads="1"/>
          </p:cNvPicPr>
          <p:nvPr/>
        </p:nvPicPr>
        <p:blipFill>
          <a:blip r:embed="rId4"/>
          <a:srcRect r="75771" b="-11320"/>
          <a:stretch>
            <a:fillRect/>
          </a:stretch>
        </p:blipFill>
        <p:spPr bwMode="auto">
          <a:xfrm>
            <a:off x="2463800" y="4143375"/>
            <a:ext cx="1235075" cy="187325"/>
          </a:xfrm>
          <a:prstGeom prst="rect">
            <a:avLst/>
          </a:prstGeom>
          <a:noFill/>
        </p:spPr>
      </p:pic>
      <p:pic>
        <p:nvPicPr>
          <p:cNvPr id="15" name="Picture 10" descr="Metallic edge Green Triangles Arro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8613" y="3846513"/>
            <a:ext cx="407987" cy="771525"/>
          </a:xfrm>
          <a:prstGeom prst="rect">
            <a:avLst/>
          </a:prstGeom>
          <a:noFill/>
        </p:spPr>
      </p:pic>
      <p:pic>
        <p:nvPicPr>
          <p:cNvPr id="16" name="Picture 11" descr="GEL Dotted Line MS-green"/>
          <p:cNvPicPr>
            <a:picLocks noChangeAspect="1" noChangeArrowheads="1"/>
          </p:cNvPicPr>
          <p:nvPr/>
        </p:nvPicPr>
        <p:blipFill>
          <a:blip r:embed="rId4"/>
          <a:srcRect r="75771" b="-11320"/>
          <a:stretch>
            <a:fillRect/>
          </a:stretch>
        </p:blipFill>
        <p:spPr bwMode="auto">
          <a:xfrm>
            <a:off x="5422900" y="4143375"/>
            <a:ext cx="1235075" cy="187325"/>
          </a:xfrm>
          <a:prstGeom prst="rect">
            <a:avLst/>
          </a:prstGeom>
          <a:noFill/>
        </p:spPr>
      </p:pic>
      <p:pic>
        <p:nvPicPr>
          <p:cNvPr id="17" name="Picture 12" descr="Metallic edge Green Triangles Arro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7550" y="3846513"/>
            <a:ext cx="407988" cy="771525"/>
          </a:xfrm>
          <a:prstGeom prst="rect">
            <a:avLst/>
          </a:prstGeom>
          <a:noFill/>
        </p:spPr>
      </p:pic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1485900" y="3860800"/>
            <a:ext cx="1368425" cy="704850"/>
            <a:chOff x="1291" y="2526"/>
            <a:chExt cx="862" cy="444"/>
          </a:xfrm>
        </p:grpSpPr>
        <p:pic>
          <p:nvPicPr>
            <p:cNvPr id="19" name="Picture 14" descr="ShinyGre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6288088" y="3860800"/>
            <a:ext cx="1368425" cy="704850"/>
            <a:chOff x="1291" y="2526"/>
            <a:chExt cx="862" cy="444"/>
          </a:xfrm>
        </p:grpSpPr>
        <p:pic>
          <p:nvPicPr>
            <p:cNvPr id="22" name="Picture 17" descr="ShinyGre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grpSp>
        <p:nvGrpSpPr>
          <p:cNvPr id="24" name="Group 19"/>
          <p:cNvGrpSpPr>
            <a:grpSpLocks/>
          </p:cNvGrpSpPr>
          <p:nvPr/>
        </p:nvGrpSpPr>
        <p:grpSpPr bwMode="auto">
          <a:xfrm>
            <a:off x="6288088" y="3282950"/>
            <a:ext cx="1368425" cy="704850"/>
            <a:chOff x="1291" y="2526"/>
            <a:chExt cx="862" cy="444"/>
          </a:xfrm>
        </p:grpSpPr>
        <p:pic>
          <p:nvPicPr>
            <p:cNvPr id="25" name="Picture 20" descr="ShinyGre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847247" y="2784475"/>
            <a:ext cx="1183337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Segoe Semibold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Point 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dirty="0" smtClean="0">
                <a:solidFill>
                  <a:schemeClr val="tx2"/>
                </a:solidFill>
              </a:rPr>
              <a:t>Address, Binding, Contract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Point </a:t>
            </a:r>
            <a:endParaRPr 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3" descr="silver edge - sapphire square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" y="2030413"/>
            <a:ext cx="2057400" cy="2925762"/>
          </a:xfrm>
          <a:prstGeom prst="rect">
            <a:avLst/>
          </a:prstGeom>
          <a:noFill/>
        </p:spPr>
      </p:pic>
      <p:pic>
        <p:nvPicPr>
          <p:cNvPr id="10" name="Picture 4" descr="silver edge - rose squa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2088" y="2028825"/>
            <a:ext cx="2057400" cy="2924175"/>
          </a:xfrm>
          <a:prstGeom prst="rect">
            <a:avLst/>
          </a:prstGeom>
          <a:noFill/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38225" y="2632075"/>
            <a:ext cx="1120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918325" y="2632075"/>
            <a:ext cx="13144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pic>
        <p:nvPicPr>
          <p:cNvPr id="13" name="Picture 7" descr="Metallic edge Sapphire Rounded Bar faded color sho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97275" y="3759200"/>
            <a:ext cx="1944688" cy="927100"/>
          </a:xfrm>
          <a:prstGeom prst="rect">
            <a:avLst/>
          </a:prstGeom>
          <a:noFill/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894138" y="3989388"/>
            <a:ext cx="137636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Message</a:t>
            </a:r>
          </a:p>
        </p:txBody>
      </p:sp>
      <p:pic>
        <p:nvPicPr>
          <p:cNvPr id="15" name="Picture 9" descr="GEL Dotted Line MS-green"/>
          <p:cNvPicPr>
            <a:picLocks noChangeAspect="1" noChangeArrowheads="1"/>
          </p:cNvPicPr>
          <p:nvPr/>
        </p:nvPicPr>
        <p:blipFill>
          <a:blip r:embed="rId5"/>
          <a:srcRect l="18031" t="-2831" r="75771" b="-11320"/>
          <a:stretch>
            <a:fillRect/>
          </a:stretch>
        </p:blipFill>
        <p:spPr bwMode="auto">
          <a:xfrm>
            <a:off x="3349625" y="4138613"/>
            <a:ext cx="315913" cy="192087"/>
          </a:xfrm>
          <a:prstGeom prst="rect">
            <a:avLst/>
          </a:prstGeom>
          <a:noFill/>
        </p:spPr>
      </p:pic>
      <p:pic>
        <p:nvPicPr>
          <p:cNvPr id="16" name="Picture 10" descr="GEL Dotted Line MS-green"/>
          <p:cNvPicPr>
            <a:picLocks noChangeAspect="1" noChangeArrowheads="1"/>
          </p:cNvPicPr>
          <p:nvPr/>
        </p:nvPicPr>
        <p:blipFill>
          <a:blip r:embed="rId5"/>
          <a:srcRect t="-16982" r="93335" b="-11320"/>
          <a:stretch>
            <a:fillRect/>
          </a:stretch>
        </p:blipFill>
        <p:spPr bwMode="auto">
          <a:xfrm>
            <a:off x="5465763" y="4114800"/>
            <a:ext cx="339725" cy="215900"/>
          </a:xfrm>
          <a:prstGeom prst="rect">
            <a:avLst/>
          </a:prstGeom>
          <a:noFill/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963738" y="3976688"/>
            <a:ext cx="1416050" cy="508000"/>
            <a:chOff x="1237" y="2505"/>
            <a:chExt cx="892" cy="320"/>
          </a:xfrm>
        </p:grpSpPr>
        <p:grpSp>
          <p:nvGrpSpPr>
            <p:cNvPr id="18" name="Group 1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25" name="Picture 1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26" name="Rectangle 1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19" name="Group 1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23" name="Picture 1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24" name="Rectangle 1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20" name="Group 1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21" name="Picture 1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27" name="Group 21"/>
          <p:cNvGrpSpPr>
            <a:grpSpLocks/>
          </p:cNvGrpSpPr>
          <p:nvPr/>
        </p:nvGrpSpPr>
        <p:grpSpPr bwMode="auto">
          <a:xfrm flipH="1">
            <a:off x="5773738" y="3976688"/>
            <a:ext cx="1416050" cy="508000"/>
            <a:chOff x="1237" y="2505"/>
            <a:chExt cx="892" cy="320"/>
          </a:xfrm>
        </p:grpSpPr>
        <p:grpSp>
          <p:nvGrpSpPr>
            <p:cNvPr id="28" name="Group 2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36" name="Picture 2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37" name="Rectangle 2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29" name="Group 2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34" name="Picture 2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35" name="Rectangle 2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30" name="Group 2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32" name="Picture 2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33" name="Rectangle 3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38" name="Group 31"/>
          <p:cNvGrpSpPr>
            <a:grpSpLocks/>
          </p:cNvGrpSpPr>
          <p:nvPr/>
        </p:nvGrpSpPr>
        <p:grpSpPr bwMode="auto">
          <a:xfrm flipH="1">
            <a:off x="5773738" y="3376613"/>
            <a:ext cx="1416050" cy="508000"/>
            <a:chOff x="1237" y="2505"/>
            <a:chExt cx="892" cy="320"/>
          </a:xfrm>
        </p:grpSpPr>
        <p:grpSp>
          <p:nvGrpSpPr>
            <p:cNvPr id="39" name="Group 3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46" name="Picture 3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47" name="Rectangle 3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40" name="Group 3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44" name="Picture 3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45" name="Rectangle 3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41" name="Group 3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42" name="Picture 3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43" name="Rectangle 4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48" name="Group 41"/>
          <p:cNvGrpSpPr>
            <a:grpSpLocks/>
          </p:cNvGrpSpPr>
          <p:nvPr/>
        </p:nvGrpSpPr>
        <p:grpSpPr bwMode="auto">
          <a:xfrm>
            <a:off x="2474913" y="4583419"/>
            <a:ext cx="4194175" cy="1504950"/>
            <a:chOff x="1400" y="3178"/>
            <a:chExt cx="2642" cy="948"/>
          </a:xfrm>
        </p:grpSpPr>
        <p:pic>
          <p:nvPicPr>
            <p:cNvPr id="49" name="Picture 42" descr="Metallic edge Cinnamon Square Small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400" y="3178"/>
              <a:ext cx="961" cy="945"/>
            </a:xfrm>
            <a:prstGeom prst="rect">
              <a:avLst/>
            </a:prstGeom>
            <a:noFill/>
          </p:spPr>
        </p:pic>
        <p:pic>
          <p:nvPicPr>
            <p:cNvPr id="50" name="Picture 43" descr="Metallic edge Gold Square Small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241" y="3178"/>
              <a:ext cx="961" cy="945"/>
            </a:xfrm>
            <a:prstGeom prst="rect">
              <a:avLst/>
            </a:prstGeom>
            <a:noFill/>
          </p:spPr>
        </p:pic>
        <p:pic>
          <p:nvPicPr>
            <p:cNvPr id="51" name="Picture 44" descr="Metallic edge Turquoise Square Small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081" y="3181"/>
              <a:ext cx="961" cy="945"/>
            </a:xfrm>
            <a:prstGeom prst="rect">
              <a:avLst/>
            </a:prstGeom>
            <a:noFill/>
          </p:spPr>
        </p:pic>
      </p:grpSp>
      <p:sp>
        <p:nvSpPr>
          <p:cNvPr id="52" name="Text Box 45"/>
          <p:cNvSpPr txBox="1">
            <a:spLocks noChangeArrowheads="1"/>
          </p:cNvSpPr>
          <p:nvPr/>
        </p:nvSpPr>
        <p:spPr bwMode="auto">
          <a:xfrm>
            <a:off x="2649538" y="5353050"/>
            <a:ext cx="1187450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Address</a:t>
            </a:r>
          </a:p>
        </p:txBody>
      </p:sp>
      <p:sp>
        <p:nvSpPr>
          <p:cNvPr id="53" name="Text Box 46"/>
          <p:cNvSpPr txBox="1">
            <a:spLocks noChangeArrowheads="1"/>
          </p:cNvSpPr>
          <p:nvPr/>
        </p:nvSpPr>
        <p:spPr bwMode="auto">
          <a:xfrm>
            <a:off x="4002088" y="5353050"/>
            <a:ext cx="1165225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Binding</a:t>
            </a: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>
            <a:off x="5294313" y="5353050"/>
            <a:ext cx="1270000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Contract</a:t>
            </a:r>
          </a:p>
        </p:txBody>
      </p:sp>
      <p:sp>
        <p:nvSpPr>
          <p:cNvPr id="55" name="Text Box 48"/>
          <p:cNvSpPr txBox="1">
            <a:spLocks noChangeArrowheads="1"/>
          </p:cNvSpPr>
          <p:nvPr/>
        </p:nvSpPr>
        <p:spPr bwMode="auto">
          <a:xfrm>
            <a:off x="2725738" y="5932488"/>
            <a:ext cx="1004887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(Where)</a:t>
            </a:r>
          </a:p>
        </p:txBody>
      </p:sp>
      <p:sp>
        <p:nvSpPr>
          <p:cNvPr id="56" name="Text Box 49"/>
          <p:cNvSpPr txBox="1">
            <a:spLocks noChangeArrowheads="1"/>
          </p:cNvSpPr>
          <p:nvPr/>
        </p:nvSpPr>
        <p:spPr bwMode="auto">
          <a:xfrm>
            <a:off x="4167188" y="5932488"/>
            <a:ext cx="803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(How)</a:t>
            </a:r>
          </a:p>
        </p:txBody>
      </p:sp>
      <p:sp>
        <p:nvSpPr>
          <p:cNvPr id="57" name="Text Box 50"/>
          <p:cNvSpPr txBox="1">
            <a:spLocks noChangeArrowheads="1"/>
          </p:cNvSpPr>
          <p:nvPr/>
        </p:nvSpPr>
        <p:spPr bwMode="auto">
          <a:xfrm>
            <a:off x="5480050" y="5932488"/>
            <a:ext cx="89852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(What)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Point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1447800" y="1644513"/>
            <a:ext cx="6781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0" dirty="0" smtClean="0"/>
              <a:t> &lt;endpoint </a:t>
            </a:r>
            <a:r>
              <a:rPr lang="en-US" sz="2800" dirty="0" smtClean="0"/>
              <a:t>address</a:t>
            </a:r>
            <a:r>
              <a:rPr lang="en-US" sz="2800" b="0" dirty="0" smtClean="0"/>
              <a:t>=“http://localhost:8080/abc" </a:t>
            </a:r>
            <a:r>
              <a:rPr lang="en-US" sz="2800" dirty="0" smtClean="0"/>
              <a:t>binding</a:t>
            </a:r>
            <a:r>
              <a:rPr lang="en-US" sz="2800" b="0" dirty="0" smtClean="0"/>
              <a:t>="</a:t>
            </a:r>
            <a:r>
              <a:rPr lang="en-US" sz="2800" b="0" dirty="0" err="1" smtClean="0"/>
              <a:t>wsHttpBinding</a:t>
            </a:r>
            <a:r>
              <a:rPr lang="en-US" sz="2800" b="0" dirty="0" smtClean="0"/>
              <a:t>" </a:t>
            </a:r>
            <a:r>
              <a:rPr lang="en-US" sz="2800" dirty="0" smtClean="0"/>
              <a:t>contract</a:t>
            </a:r>
            <a:r>
              <a:rPr lang="en-US" sz="2800" b="0" dirty="0" smtClean="0"/>
              <a:t>="HotsingSamples.IService1"&gt;</a:t>
            </a:r>
          </a:p>
          <a:p>
            <a:pPr algn="l"/>
            <a:r>
              <a:rPr lang="en-US" sz="2800" b="0" dirty="0" smtClean="0"/>
              <a:t>&lt;/endpoint&gt;</a:t>
            </a:r>
            <a:endParaRPr lang="en-US" sz="2800" b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Every service is associated with a unique address.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7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(A)</a:t>
            </a:r>
            <a:endParaRPr lang="en-US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1524000" y="24028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lvl="0">
              <a:buNone/>
            </a:pPr>
            <a:endParaRPr lang="en-US" sz="2800" b="0" dirty="0" smtClean="0"/>
          </a:p>
          <a:p>
            <a:pPr lvl="0"/>
            <a:r>
              <a:rPr lang="en-US" sz="2800" b="0" dirty="0" smtClean="0"/>
              <a:t>Address specifies where the service is residing.</a:t>
            </a:r>
          </a:p>
          <a:p>
            <a:pPr lvl="0">
              <a:buNone/>
            </a:pPr>
            <a:endParaRPr lang="en-US" sz="2800" b="0" dirty="0" smtClean="0"/>
          </a:p>
          <a:p>
            <a:pPr lvl="0"/>
            <a:r>
              <a:rPr lang="en-US" sz="2800" b="0" dirty="0" smtClean="0"/>
              <a:t>This is an URL( Uniform Resource Locator).</a:t>
            </a:r>
          </a:p>
          <a:p>
            <a:pPr lvl="0">
              <a:buNone/>
            </a:pPr>
            <a:endParaRPr lang="en-US" sz="2800" b="0" dirty="0" smtClean="0"/>
          </a:p>
          <a:p>
            <a:pPr lvl="0"/>
            <a:r>
              <a:rPr lang="en-US" sz="2800" b="0" dirty="0" smtClean="0"/>
              <a:t>Address URL identifies , location of the service.</a:t>
            </a:r>
          </a:p>
          <a:p>
            <a:pPr lvl="0">
              <a:buNone/>
            </a:pPr>
            <a:endParaRPr lang="en-US" sz="2800" b="0" dirty="0" smtClean="0"/>
          </a:p>
          <a:p>
            <a:pPr lvl="0"/>
            <a:r>
              <a:rPr lang="en-US" sz="2800" b="0" dirty="0" smtClean="0"/>
              <a:t>Address should follow the Web Service Addressing(WS-Addressing) standard.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8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(A)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9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(A)</a:t>
            </a:r>
            <a:endParaRPr lang="en-US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10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(A)</a:t>
            </a:r>
            <a:endParaRPr lang="en-US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11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(A)</a:t>
            </a:r>
            <a:endParaRPr lang="en-US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1524000" y="1676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Describes how a service communicates.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specifies which Protocol to be used.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specifies the encoding method to format the message content.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specifies the Security requirements.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specifies the message exchange format.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specifies message session mode. Etc 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Developer could create custom Binding also.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Transport Protocol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Message Encoding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Communication Pattern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Security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Transaction Property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Inter Operability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basicHttpBinding</a:t>
            </a:r>
            <a:endParaRPr lang="en-US" u="sng" dirty="0" smtClean="0"/>
          </a:p>
          <a:p>
            <a:pPr marL="342900" lvl="1" indent="-342900">
              <a:buNone/>
            </a:pPr>
            <a:endParaRPr lang="en-US" u="sng" dirty="0" smtClean="0"/>
          </a:p>
          <a:p>
            <a:pPr lvl="0"/>
            <a:r>
              <a:rPr lang="en-US" sz="2400" b="0" dirty="0" smtClean="0"/>
              <a:t>This is interoperable binding and commonly used as replacement for earlier web service based on ASMX.</a:t>
            </a:r>
          </a:p>
          <a:p>
            <a:pPr lvl="0"/>
            <a:r>
              <a:rPr lang="en-US" sz="2400" b="0" dirty="0" smtClean="0"/>
              <a:t>This is designed to expose WCF service as legacy ASMX  service such that old client can work with.</a:t>
            </a:r>
          </a:p>
          <a:p>
            <a:pPr lvl="0"/>
            <a:r>
              <a:rPr lang="en-US" sz="2400" b="0" dirty="0" smtClean="0"/>
              <a:t>This also enables WCF client to work with ASMX</a:t>
            </a:r>
          </a:p>
          <a:p>
            <a:pPr lvl="0"/>
            <a:r>
              <a:rPr lang="en-US" sz="2400" b="0" dirty="0" smtClean="0"/>
              <a:t>It supports HTTP &amp; HTTPS protocols. </a:t>
            </a:r>
          </a:p>
          <a:p>
            <a:pPr lvl="0"/>
            <a:r>
              <a:rPr lang="en-US" sz="2400" b="0" dirty="0" smtClean="0"/>
              <a:t>It supports MTOM/text encoding. 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wsHttpBinding</a:t>
            </a:r>
            <a:endParaRPr lang="en-US" u="sng" dirty="0" smtClean="0"/>
          </a:p>
          <a:p>
            <a:pPr lvl="0"/>
            <a:r>
              <a:rPr lang="en-US" sz="2400" b="0" dirty="0" smtClean="0"/>
              <a:t>This is a secure and interoperable binding. </a:t>
            </a:r>
          </a:p>
          <a:p>
            <a:pPr lvl="0"/>
            <a:r>
              <a:rPr lang="en-US" sz="2400" b="0" dirty="0" smtClean="0"/>
              <a:t>This uses SOAP over HTTP.</a:t>
            </a:r>
          </a:p>
          <a:p>
            <a:pPr lvl="0"/>
            <a:r>
              <a:rPr lang="en-US" sz="2400" b="0" dirty="0" smtClean="0"/>
              <a:t>This supports reliability, transaction and security over Internet.</a:t>
            </a:r>
          </a:p>
          <a:p>
            <a:pPr lvl="0"/>
            <a:r>
              <a:rPr lang="en-US" sz="2400" b="0" dirty="0" smtClean="0"/>
              <a:t>This supports HTTP/HTTPS protocol.</a:t>
            </a:r>
          </a:p>
          <a:p>
            <a:pPr lvl="0"/>
            <a:r>
              <a:rPr lang="en-US" sz="2400" b="0" dirty="0" smtClean="0"/>
              <a:t>This supports text and MTOM encoding. </a:t>
            </a:r>
          </a:p>
          <a:p>
            <a:pPr lvl="0"/>
            <a:r>
              <a:rPr lang="en-US" sz="2400" b="0" dirty="0" smtClean="0"/>
              <a:t>This is default binding provided by WCF.</a:t>
            </a:r>
          </a:p>
          <a:p>
            <a:pPr lvl="0"/>
            <a:r>
              <a:rPr lang="en-US" sz="2400" b="0" dirty="0" smtClean="0"/>
              <a:t>This Binding is interoperate with any party that supports WS standards.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wsDualHttpBinding</a:t>
            </a:r>
            <a:endParaRPr lang="en-US" u="sng" dirty="0" smtClean="0"/>
          </a:p>
          <a:p>
            <a:pPr marL="342900" lvl="1" indent="-342900">
              <a:buNone/>
            </a:pPr>
            <a:endParaRPr lang="en-US" u="sng" dirty="0" smtClean="0"/>
          </a:p>
          <a:p>
            <a:pPr lvl="0"/>
            <a:r>
              <a:rPr lang="en-US" sz="2400" b="0" dirty="0" smtClean="0"/>
              <a:t>This supports all the feature of </a:t>
            </a:r>
            <a:r>
              <a:rPr lang="en-US" sz="2400" dirty="0" err="1" smtClean="0"/>
              <a:t>wsHttpBinding</a:t>
            </a:r>
            <a:r>
              <a:rPr lang="en-US" sz="2400" b="0" dirty="0" smtClean="0"/>
              <a:t> </a:t>
            </a:r>
          </a:p>
          <a:p>
            <a:pPr lvl="0"/>
            <a:r>
              <a:rPr lang="en-US" sz="2400" b="0" dirty="0" smtClean="0"/>
              <a:t>This is mainly used for </a:t>
            </a:r>
            <a:r>
              <a:rPr lang="en-US" sz="2400" dirty="0" smtClean="0"/>
              <a:t>DUPLEX SERVICE CONTRACTS</a:t>
            </a:r>
            <a:r>
              <a:rPr lang="en-US" sz="2400" b="0" dirty="0" smtClean="0"/>
              <a:t>. </a:t>
            </a:r>
          </a:p>
          <a:p>
            <a:pPr lvl="0"/>
            <a:r>
              <a:rPr lang="en-US" sz="2400" b="0" dirty="0" smtClean="0"/>
              <a:t>This supports </a:t>
            </a:r>
            <a:r>
              <a:rPr lang="en-US" sz="2400" dirty="0" smtClean="0"/>
              <a:t>bidirectional communication</a:t>
            </a:r>
            <a:r>
              <a:rPr lang="en-US" sz="2400" b="0" dirty="0" smtClean="0"/>
              <a:t>.</a:t>
            </a:r>
          </a:p>
          <a:p>
            <a:pPr lvl="0"/>
            <a:r>
              <a:rPr lang="en-US" sz="2400" b="0" dirty="0" smtClean="0"/>
              <a:t>This is not a interoperable binding.</a:t>
            </a:r>
          </a:p>
          <a:p>
            <a:pPr marL="342900" lvl="1" indent="-342900">
              <a:buNone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webHttpBinding</a:t>
            </a:r>
            <a:endParaRPr lang="en-US" u="sng" dirty="0" smtClean="0"/>
          </a:p>
          <a:p>
            <a:pPr marL="342900" lvl="1" indent="-342900">
              <a:buNone/>
            </a:pPr>
            <a:endParaRPr lang="en-US" u="sng" dirty="0" smtClean="0"/>
          </a:p>
          <a:p>
            <a:pPr lvl="0"/>
            <a:r>
              <a:rPr lang="en-US" sz="2400" b="0" dirty="0" smtClean="0"/>
              <a:t>This is a secure binding.</a:t>
            </a:r>
          </a:p>
          <a:p>
            <a:pPr lvl="0"/>
            <a:r>
              <a:rPr lang="en-US" sz="2400" b="0" dirty="0" smtClean="0"/>
              <a:t>This is a interoperable binding.</a:t>
            </a:r>
          </a:p>
          <a:p>
            <a:pPr lvl="0"/>
            <a:r>
              <a:rPr lang="en-US" sz="2400" b="0" dirty="0" smtClean="0"/>
              <a:t>It only supports Http/Https protocol.</a:t>
            </a:r>
          </a:p>
          <a:p>
            <a:pPr lvl="0"/>
            <a:r>
              <a:rPr lang="en-US" sz="2400" b="0" dirty="0" smtClean="0"/>
              <a:t>It does not use SOAP style of message . </a:t>
            </a:r>
          </a:p>
          <a:p>
            <a:pPr lvl="0"/>
            <a:r>
              <a:rPr lang="en-US" sz="2400" b="0" dirty="0" smtClean="0"/>
              <a:t>It uses REST style of message.</a:t>
            </a:r>
          </a:p>
          <a:p>
            <a:pPr lvl="0"/>
            <a:r>
              <a:rPr lang="en-US" sz="2400" b="0" dirty="0" smtClean="0"/>
              <a:t>It is mainly used for </a:t>
            </a:r>
            <a:r>
              <a:rPr lang="en-US" sz="2400" dirty="0" smtClean="0"/>
              <a:t>REST enabled services</a:t>
            </a:r>
            <a:r>
              <a:rPr lang="en-US" sz="2400" b="0" dirty="0" smtClean="0"/>
              <a:t>.</a:t>
            </a:r>
          </a:p>
          <a:p>
            <a:pPr marL="342900" lvl="1" indent="-342900">
              <a:buNone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wsFederationHttpBinding</a:t>
            </a:r>
            <a:endParaRPr lang="en-US" u="sng" dirty="0" smtClean="0"/>
          </a:p>
          <a:p>
            <a:pPr marL="342900" lvl="1" indent="-342900">
              <a:buNone/>
            </a:pPr>
            <a:endParaRPr lang="en-US" u="sng" dirty="0" smtClean="0"/>
          </a:p>
          <a:p>
            <a:pPr lvl="0"/>
            <a:r>
              <a:rPr lang="en-US" sz="2400" b="0" dirty="0" smtClean="0"/>
              <a:t>This is a secure Binding.</a:t>
            </a:r>
          </a:p>
          <a:p>
            <a:pPr lvl="0"/>
            <a:r>
              <a:rPr lang="en-US" sz="2400" b="0" dirty="0" smtClean="0"/>
              <a:t>This is interoperable  binding. </a:t>
            </a:r>
          </a:p>
          <a:p>
            <a:pPr lvl="0"/>
            <a:r>
              <a:rPr lang="en-US" sz="2400" b="0" dirty="0" smtClean="0"/>
              <a:t>This supports federated security</a:t>
            </a:r>
          </a:p>
          <a:p>
            <a:pPr lvl="0"/>
            <a:r>
              <a:rPr lang="en-US" sz="2400" b="0" dirty="0" smtClean="0"/>
              <a:t>This supports Https/Https protocols. </a:t>
            </a:r>
          </a:p>
          <a:p>
            <a:pPr lvl="0"/>
            <a:r>
              <a:rPr lang="en-US" sz="2400" b="0" dirty="0" smtClean="0"/>
              <a:t>This uses text/MTOM encoding.</a:t>
            </a:r>
          </a:p>
          <a:p>
            <a:pPr lvl="0"/>
            <a:r>
              <a:rPr lang="en-US" sz="2400" b="0" dirty="0" smtClean="0"/>
              <a:t>This supports Federated Identity.</a:t>
            </a:r>
            <a:endParaRPr lang="en-US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err="1" smtClean="0"/>
              <a:t>netTCPBinding</a:t>
            </a:r>
            <a:endParaRPr lang="en-US" u="sng" dirty="0" smtClean="0"/>
          </a:p>
          <a:p>
            <a:pPr marL="342900" lvl="1" indent="-342900">
              <a:buNone/>
            </a:pPr>
            <a:endParaRPr lang="en-US" b="0" u="sng" dirty="0" smtClean="0"/>
          </a:p>
          <a:p>
            <a:pPr lvl="0"/>
            <a:r>
              <a:rPr lang="en-US" sz="2400" b="0" dirty="0" smtClean="0"/>
              <a:t>This is a secure Binding.</a:t>
            </a:r>
          </a:p>
          <a:p>
            <a:pPr lvl="0"/>
            <a:r>
              <a:rPr lang="en-US" sz="2400" b="0" dirty="0" smtClean="0"/>
              <a:t>This is optimize to use if client is also a WCF machine.</a:t>
            </a:r>
          </a:p>
          <a:p>
            <a:pPr lvl="0"/>
            <a:r>
              <a:rPr lang="en-US" sz="2400" b="0" dirty="0" smtClean="0"/>
              <a:t>This is used to send Binary encoded SOAP message from one WCF computer to another.</a:t>
            </a:r>
          </a:p>
          <a:p>
            <a:pPr lvl="0"/>
            <a:r>
              <a:rPr lang="en-US" sz="2400" b="0" dirty="0" smtClean="0"/>
              <a:t>This uses TCP (Transmission Control Protocol) for cross machine communication on the Intranet.</a:t>
            </a:r>
          </a:p>
          <a:p>
            <a:pPr lvl="0"/>
            <a:r>
              <a:rPr lang="en-US" sz="2400" b="0" dirty="0" smtClean="0"/>
              <a:t>This supports reliability, transaction, security.</a:t>
            </a:r>
          </a:p>
          <a:p>
            <a:pPr lvl="0"/>
            <a:r>
              <a:rPr lang="en-US" sz="2400" b="0" dirty="0" smtClean="0"/>
              <a:t>This requires both the client and service to use WCF.</a:t>
            </a:r>
          </a:p>
          <a:p>
            <a:pPr lvl="0"/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u="sng" dirty="0" err="1" smtClean="0"/>
              <a:t>netNamedPipeBinding</a:t>
            </a:r>
            <a:endParaRPr lang="en-US" sz="2800" dirty="0" smtClean="0"/>
          </a:p>
          <a:p>
            <a:pPr marL="342900" lvl="1" indent="-342900">
              <a:buNone/>
            </a:pPr>
            <a:endParaRPr lang="en-US" b="0" u="sng" dirty="0" smtClean="0"/>
          </a:p>
          <a:p>
            <a:pPr lvl="0"/>
            <a:r>
              <a:rPr lang="en-US" sz="2400" b="0" dirty="0" smtClean="0"/>
              <a:t>This is most secure Binding.</a:t>
            </a:r>
          </a:p>
          <a:p>
            <a:pPr lvl="0"/>
            <a:r>
              <a:rPr lang="en-US" sz="2400" b="0" dirty="0" smtClean="0"/>
              <a:t>This could be used over a single WCF computer.</a:t>
            </a:r>
          </a:p>
          <a:p>
            <a:pPr lvl="0"/>
            <a:r>
              <a:rPr lang="en-US" sz="2400" b="0" dirty="0" smtClean="0"/>
              <a:t>This sends Binary encoded SOAP message over named pipes.</a:t>
            </a:r>
          </a:p>
          <a:p>
            <a:pPr lvl="0"/>
            <a:r>
              <a:rPr lang="en-US" sz="2400" b="0" dirty="0" smtClean="0"/>
              <a:t>This uses named pipes as transport for same machine communication.</a:t>
            </a:r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u="sng" dirty="0" err="1" smtClean="0"/>
              <a:t>netMSMQBinding</a:t>
            </a:r>
            <a:endParaRPr lang="en-US" dirty="0" smtClean="0"/>
          </a:p>
          <a:p>
            <a:pPr lvl="0">
              <a:buNone/>
            </a:pPr>
            <a:endParaRPr lang="en-US" sz="2400" b="0" dirty="0" smtClean="0"/>
          </a:p>
          <a:p>
            <a:pPr lvl="0"/>
            <a:r>
              <a:rPr lang="en-US" sz="2400" b="0" dirty="0" smtClean="0"/>
              <a:t>This is designed to offer support for disconnected queued calls.</a:t>
            </a:r>
          </a:p>
          <a:p>
            <a:r>
              <a:rPr lang="en-US" sz="2400" b="0" dirty="0" smtClean="0"/>
              <a:t>This is a  queued  Binding.</a:t>
            </a:r>
            <a:endParaRPr lang="en-US" sz="2400" dirty="0" smtClean="0"/>
          </a:p>
          <a:p>
            <a:pPr lvl="0"/>
            <a:r>
              <a:rPr lang="en-US" sz="2400" b="0" dirty="0" smtClean="0"/>
              <a:t>This uses Binary encoded SOAP message.</a:t>
            </a:r>
          </a:p>
          <a:p>
            <a:pPr lvl="0"/>
            <a:r>
              <a:rPr lang="en-US" sz="2400" b="0" dirty="0" smtClean="0"/>
              <a:t>This sends message over MSMQ.</a:t>
            </a:r>
          </a:p>
          <a:p>
            <a:pPr lvl="0"/>
            <a:r>
              <a:rPr lang="en-US" sz="2400" b="0" dirty="0" smtClean="0"/>
              <a:t>Here communication should occur between two computers.</a:t>
            </a:r>
          </a:p>
          <a:p>
            <a:pPr lvl="0"/>
            <a:endParaRPr lang="en-US" sz="2400" b="0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u="sng" dirty="0" err="1" smtClean="0"/>
              <a:t>netPeerTCPBinding</a:t>
            </a: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sz="2400" b="0" dirty="0" smtClean="0"/>
              <a:t>This is a secure Binding.</a:t>
            </a:r>
          </a:p>
          <a:p>
            <a:pPr lvl="0"/>
            <a:r>
              <a:rPr lang="en-US" sz="2400" b="0" dirty="0" smtClean="0"/>
              <a:t>This uses TCP over peer to peer.</a:t>
            </a:r>
          </a:p>
          <a:p>
            <a:pPr lvl="0"/>
            <a:r>
              <a:rPr lang="en-US" sz="2400" b="0" dirty="0" smtClean="0"/>
              <a:t>Communication should occur between two or more computers.</a:t>
            </a:r>
          </a:p>
          <a:p>
            <a:pPr lvl="0"/>
            <a:endParaRPr lang="en-US" sz="2400" b="0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u="sng" dirty="0" err="1" smtClean="0"/>
              <a:t>basicHttpContextBinding</a:t>
            </a: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2400" b="0" dirty="0" smtClean="0"/>
              <a:t>This Binding is same as of </a:t>
            </a:r>
            <a:r>
              <a:rPr lang="en-US" sz="2400" dirty="0" err="1" smtClean="0"/>
              <a:t>basicHttpBinding</a:t>
            </a:r>
            <a:r>
              <a:rPr lang="en-US" sz="2400" b="0" dirty="0" smtClean="0"/>
              <a:t> with more attributes , like below</a:t>
            </a:r>
          </a:p>
          <a:p>
            <a:pPr lvl="0"/>
            <a:r>
              <a:rPr lang="en-US" sz="2400" b="0" dirty="0" smtClean="0"/>
              <a:t>It supports HTTP cookies </a:t>
            </a:r>
          </a:p>
          <a:p>
            <a:pPr lvl="0"/>
            <a:r>
              <a:rPr lang="en-US" sz="2400" b="0" dirty="0" smtClean="0"/>
              <a:t>It enables SOAP headers to exchange context.</a:t>
            </a:r>
          </a:p>
          <a:p>
            <a:pPr lvl="0"/>
            <a:r>
              <a:rPr lang="en-US" sz="2400" b="0" dirty="0" smtClean="0"/>
              <a:t>This binding is mainly used for Durable services.</a:t>
            </a:r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3810000" cy="6096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 Choosing Binding</a:t>
            </a:r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  <p:sp>
        <p:nvSpPr>
          <p:cNvPr id="5" name="Flowchart: Decision 4"/>
          <p:cNvSpPr/>
          <p:nvPr/>
        </p:nvSpPr>
        <p:spPr bwMode="auto">
          <a:xfrm>
            <a:off x="2514600" y="25908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WCF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WCF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lowchart: Decision 5"/>
          <p:cNvSpPr/>
          <p:nvPr/>
        </p:nvSpPr>
        <p:spPr bwMode="auto">
          <a:xfrm>
            <a:off x="5791200" y="35814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Disconnected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Calls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Flowchart: Decision 6"/>
          <p:cNvSpPr/>
          <p:nvPr/>
        </p:nvSpPr>
        <p:spPr bwMode="auto">
          <a:xfrm>
            <a:off x="838200" y="44958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Legacy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ASMX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lowchart: Decision 7"/>
          <p:cNvSpPr/>
          <p:nvPr/>
        </p:nvSpPr>
        <p:spPr bwMode="auto">
          <a:xfrm>
            <a:off x="4419600" y="45720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Cross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Machine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1524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22860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</a:p>
        </p:txBody>
      </p:sp>
      <p:sp>
        <p:nvSpPr>
          <p:cNvPr id="11" name="Flowchart: Alternate Process 10"/>
          <p:cNvSpPr/>
          <p:nvPr/>
        </p:nvSpPr>
        <p:spPr bwMode="auto">
          <a:xfrm>
            <a:off x="38100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IPC</a:t>
            </a:r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57912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TCP</a:t>
            </a:r>
          </a:p>
        </p:txBody>
      </p:sp>
      <p:sp>
        <p:nvSpPr>
          <p:cNvPr id="13" name="Flowchart: Alternate Process 12"/>
          <p:cNvSpPr/>
          <p:nvPr/>
        </p:nvSpPr>
        <p:spPr bwMode="auto">
          <a:xfrm>
            <a:off x="74676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MSMQ</a:t>
            </a:r>
          </a:p>
        </p:txBody>
      </p:sp>
      <p:sp>
        <p:nvSpPr>
          <p:cNvPr id="14" name="Flowchart: Connector 13"/>
          <p:cNvSpPr/>
          <p:nvPr/>
        </p:nvSpPr>
        <p:spPr bwMode="auto">
          <a:xfrm>
            <a:off x="3124200" y="2133600"/>
            <a:ext cx="228600" cy="2286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lowchart: Connector 14"/>
          <p:cNvSpPr/>
          <p:nvPr/>
        </p:nvSpPr>
        <p:spPr bwMode="auto">
          <a:xfrm>
            <a:off x="4038600" y="6477000"/>
            <a:ext cx="228600" cy="228600"/>
          </a:xfrm>
          <a:prstGeom prst="flowChartConnector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Elbow Connector 17"/>
          <p:cNvCxnSpPr>
            <a:stCxn id="5" idx="3"/>
            <a:endCxn id="6" idx="0"/>
          </p:cNvCxnSpPr>
          <p:nvPr/>
        </p:nvCxnSpPr>
        <p:spPr bwMode="auto">
          <a:xfrm>
            <a:off x="3962400" y="3009900"/>
            <a:ext cx="2552700" cy="571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5" idx="1"/>
            <a:endCxn id="7" idx="0"/>
          </p:cNvCxnSpPr>
          <p:nvPr/>
        </p:nvCxnSpPr>
        <p:spPr bwMode="auto">
          <a:xfrm rot="10800000" flipV="1">
            <a:off x="1562100" y="3009900"/>
            <a:ext cx="952500" cy="1485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7" idx="1"/>
            <a:endCxn id="9" idx="0"/>
          </p:cNvCxnSpPr>
          <p:nvPr/>
        </p:nvCxnSpPr>
        <p:spPr bwMode="auto">
          <a:xfrm rot="10800000" flipV="1">
            <a:off x="495300" y="4914900"/>
            <a:ext cx="342900" cy="8001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7" idx="3"/>
            <a:endCxn id="10" idx="0"/>
          </p:cNvCxnSpPr>
          <p:nvPr/>
        </p:nvCxnSpPr>
        <p:spPr bwMode="auto">
          <a:xfrm>
            <a:off x="2286000" y="4914900"/>
            <a:ext cx="342900" cy="8001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6" idx="1"/>
            <a:endCxn id="8" idx="0"/>
          </p:cNvCxnSpPr>
          <p:nvPr/>
        </p:nvCxnSpPr>
        <p:spPr bwMode="auto">
          <a:xfrm rot="10800000" flipV="1">
            <a:off x="5143500" y="4000500"/>
            <a:ext cx="647700" cy="571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6" idx="3"/>
            <a:endCxn id="13" idx="0"/>
          </p:cNvCxnSpPr>
          <p:nvPr/>
        </p:nvCxnSpPr>
        <p:spPr bwMode="auto">
          <a:xfrm>
            <a:off x="7239000" y="4000500"/>
            <a:ext cx="571500" cy="1714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8" idx="1"/>
            <a:endCxn id="11" idx="0"/>
          </p:cNvCxnSpPr>
          <p:nvPr/>
        </p:nvCxnSpPr>
        <p:spPr bwMode="auto">
          <a:xfrm rot="10800000" flipV="1">
            <a:off x="4152900" y="4991100"/>
            <a:ext cx="266700" cy="723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8" idx="3"/>
            <a:endCxn id="12" idx="0"/>
          </p:cNvCxnSpPr>
          <p:nvPr/>
        </p:nvCxnSpPr>
        <p:spPr bwMode="auto">
          <a:xfrm>
            <a:off x="5867400" y="4991100"/>
            <a:ext cx="266700" cy="723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14" idx="4"/>
            <a:endCxn id="5" idx="0"/>
          </p:cNvCxnSpPr>
          <p:nvPr/>
        </p:nvCxnSpPr>
        <p:spPr bwMode="auto">
          <a:xfrm rot="5400000">
            <a:off x="3124200" y="2476500"/>
            <a:ext cx="2286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11" idx="2"/>
            <a:endCxn id="15" idx="0"/>
          </p:cNvCxnSpPr>
          <p:nvPr/>
        </p:nvCxnSpPr>
        <p:spPr bwMode="auto">
          <a:xfrm rot="5400000">
            <a:off x="4000500" y="6324600"/>
            <a:ext cx="3048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3600" y="27432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48" name="TextBox 47"/>
          <p:cNvSpPr txBox="1"/>
          <p:nvPr/>
        </p:nvSpPr>
        <p:spPr>
          <a:xfrm>
            <a:off x="2209800" y="46482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49" name="TextBox 48"/>
          <p:cNvSpPr txBox="1"/>
          <p:nvPr/>
        </p:nvSpPr>
        <p:spPr>
          <a:xfrm>
            <a:off x="4191000" y="27432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5715000" y="47244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1" name="TextBox 50"/>
          <p:cNvSpPr txBox="1"/>
          <p:nvPr/>
        </p:nvSpPr>
        <p:spPr>
          <a:xfrm>
            <a:off x="7239000" y="37338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2" name="TextBox 51"/>
          <p:cNvSpPr txBox="1"/>
          <p:nvPr/>
        </p:nvSpPr>
        <p:spPr>
          <a:xfrm>
            <a:off x="457200" y="46482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53" name="TextBox 52"/>
          <p:cNvSpPr txBox="1"/>
          <p:nvPr/>
        </p:nvSpPr>
        <p:spPr>
          <a:xfrm>
            <a:off x="4114800" y="47244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54" name="TextBox 53"/>
          <p:cNvSpPr txBox="1"/>
          <p:nvPr/>
        </p:nvSpPr>
        <p:spPr>
          <a:xfrm>
            <a:off x="5410200" y="37338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cxnSp>
        <p:nvCxnSpPr>
          <p:cNvPr id="56" name="Elbow Connector 55"/>
          <p:cNvCxnSpPr>
            <a:stCxn id="9" idx="2"/>
            <a:endCxn id="15" idx="2"/>
          </p:cNvCxnSpPr>
          <p:nvPr/>
        </p:nvCxnSpPr>
        <p:spPr bwMode="auto">
          <a:xfrm rot="16200000" flipH="1">
            <a:off x="2057400" y="4610100"/>
            <a:ext cx="419100" cy="35433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13" idx="2"/>
            <a:endCxn id="15" idx="6"/>
          </p:cNvCxnSpPr>
          <p:nvPr/>
        </p:nvCxnSpPr>
        <p:spPr bwMode="auto">
          <a:xfrm rot="5400000">
            <a:off x="5829300" y="4610100"/>
            <a:ext cx="419100" cy="35433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10" idx="2"/>
            <a:endCxn id="15" idx="2"/>
          </p:cNvCxnSpPr>
          <p:nvPr/>
        </p:nvCxnSpPr>
        <p:spPr bwMode="auto">
          <a:xfrm rot="16200000" flipH="1">
            <a:off x="3124200" y="5676900"/>
            <a:ext cx="419100" cy="14097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12" idx="2"/>
            <a:endCxn id="15" idx="6"/>
          </p:cNvCxnSpPr>
          <p:nvPr/>
        </p:nvCxnSpPr>
        <p:spPr bwMode="auto">
          <a:xfrm rot="5400000">
            <a:off x="4991100" y="5448300"/>
            <a:ext cx="419100" cy="1866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Binding Classes</a:t>
            </a:r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  <p:graphicFrame>
        <p:nvGraphicFramePr>
          <p:cNvPr id="5" name="Content Placeholder 7"/>
          <p:cNvGraphicFramePr>
            <a:graphicFrameLocks/>
          </p:cNvGraphicFramePr>
          <p:nvPr/>
        </p:nvGraphicFramePr>
        <p:xfrm>
          <a:off x="457200" y="2194559"/>
          <a:ext cx="8077200" cy="3825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676400"/>
                <a:gridCol w="1600200"/>
                <a:gridCol w="1752600"/>
              </a:tblGrid>
              <a:tr h="533401">
                <a:tc>
                  <a:txBody>
                    <a:bodyPr/>
                    <a:lstStyle/>
                    <a:p>
                      <a:r>
                        <a:rPr lang="en-US" dirty="0" smtClean="0"/>
                        <a:t>Binding</a:t>
                      </a:r>
                      <a:r>
                        <a:rPr lang="en-US" baseline="0" dirty="0" smtClean="0"/>
                        <a:t> Name as of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Encoding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Interoperable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BasicHttpBinding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NetTcpBinding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NetPeerBinding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P2P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NetNamedPipeBinding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WSFederationHttpBinding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WSDualHttpBinding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NetMsmqBinding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MSMQ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MsmqIntegrationBinding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MSMQ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/>
          <a:lstStyle/>
          <a:p>
            <a:pPr lvl="0">
              <a:buNone/>
            </a:pPr>
            <a:r>
              <a:rPr lang="en-US" sz="2400" dirty="0" smtClean="0"/>
              <a:t>Configuring Binding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 (B)</a:t>
            </a:r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087827"/>
            <a:ext cx="7543800" cy="1349375"/>
          </a:xfrm>
          <a:prstGeom prst="rect">
            <a:avLst/>
          </a:prstGeom>
          <a:solidFill>
            <a:srgbClr val="022C7E"/>
          </a:solidFill>
          <a:ln w="12700" algn="ctr">
            <a:solidFill>
              <a:srgbClr val="022C7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sz="2000" noProof="1">
                <a:latin typeface="Consolas" pitchFamily="49" charset="0"/>
              </a:rPr>
              <a:t>&lt;endpoint address="Calculator"</a:t>
            </a:r>
            <a:r>
              <a:rPr lang="en-US" sz="2000" dirty="0">
                <a:latin typeface="Consolas" pitchFamily="49" charset="0"/>
              </a:rPr>
              <a:t/>
            </a:r>
            <a:br>
              <a:rPr lang="en-US" sz="2000" dirty="0">
                <a:latin typeface="Consolas" pitchFamily="49" charset="0"/>
              </a:rPr>
            </a:br>
            <a:r>
              <a:rPr lang="en-US" sz="2000" noProof="1">
                <a:latin typeface="Consolas" pitchFamily="49" charset="0"/>
              </a:rPr>
              <a:t>          bindingSectionName="basicProfileBinding"</a:t>
            </a:r>
            <a:r>
              <a:rPr lang="en-US" sz="2000" dirty="0">
                <a:latin typeface="Consolas" pitchFamily="49" charset="0"/>
              </a:rPr>
              <a:t/>
            </a:r>
            <a:br>
              <a:rPr lang="en-US" sz="2000" dirty="0"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bindingConfiguration="Binding1"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noProof="1">
                <a:latin typeface="Consolas" pitchFamily="49" charset="0"/>
              </a:rPr>
              <a:t>          contractType="ICalculator" /&gt;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3465266"/>
            <a:ext cx="7543800" cy="2895600"/>
          </a:xfrm>
          <a:prstGeom prst="rect">
            <a:avLst/>
          </a:prstGeom>
          <a:solidFill>
            <a:srgbClr val="022C7E"/>
          </a:solidFill>
          <a:ln w="12700" algn="ctr">
            <a:solidFill>
              <a:srgbClr val="022C7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sz="2000" noProof="1">
                <a:latin typeface="Consolas" pitchFamily="49" charset="0"/>
              </a:rPr>
              <a:t>&lt;bindings&gt;</a:t>
            </a:r>
            <a:r>
              <a:rPr lang="en-US" sz="2000" dirty="0">
                <a:latin typeface="Consolas" pitchFamily="49" charset="0"/>
              </a:rPr>
              <a:t/>
            </a:r>
            <a:br>
              <a:rPr lang="en-US" sz="2000" dirty="0">
                <a:latin typeface="Consolas" pitchFamily="49" charset="0"/>
              </a:rPr>
            </a:br>
            <a:r>
              <a:rPr lang="en-US" sz="2000" noProof="1">
                <a:latin typeface="Consolas" pitchFamily="49" charset="0"/>
              </a:rPr>
              <a:t>  &lt;basicProfileBinding&gt;</a:t>
            </a:r>
            <a:r>
              <a:rPr lang="en-US" sz="2000" dirty="0">
                <a:latin typeface="Consolas" pitchFamily="49" charset="0"/>
              </a:rPr>
              <a:t/>
            </a:r>
            <a:br>
              <a:rPr lang="en-US" sz="2000" dirty="0"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&lt;binding configurationName="Binding1"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   hostnameComparisonMode="StrongWildcard"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   transferTimeout="00:10:00"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> </a:t>
            </a: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  maxMessageSize="65536"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   messageEncoding="Text"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           textEncoding="utf-8"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 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> </a:t>
            </a:r>
            <a:r>
              <a:rPr lang="en-US" sz="2000" b="1" noProof="1">
                <a:solidFill>
                  <a:srgbClr val="FFFF00"/>
                </a:solidFill>
                <a:latin typeface="Consolas" pitchFamily="49" charset="0"/>
              </a:rPr>
              <a:t> &lt;/binding&gt;</a:t>
            </a:r>
            <a: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rgbClr val="FFFF00"/>
                </a:solidFill>
                <a:latin typeface="Consolas" pitchFamily="49" charset="0"/>
              </a:rPr>
            </a:br>
            <a:r>
              <a:rPr lang="en-US" sz="2000" noProof="1">
                <a:latin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</a:rPr>
              <a:t> </a:t>
            </a:r>
            <a:r>
              <a:rPr lang="en-US" sz="2000" noProof="1">
                <a:latin typeface="Consolas" pitchFamily="49" charset="0"/>
              </a:rPr>
              <a:t>&lt;/basicProfileBinding&gt;</a:t>
            </a:r>
            <a:r>
              <a:rPr lang="en-US" sz="2000" dirty="0">
                <a:latin typeface="Consolas" pitchFamily="49" charset="0"/>
              </a:rPr>
              <a:t/>
            </a:r>
            <a:br>
              <a:rPr lang="en-US" sz="2000" dirty="0">
                <a:latin typeface="Consolas" pitchFamily="49" charset="0"/>
              </a:rPr>
            </a:br>
            <a:r>
              <a:rPr lang="en-US" sz="2000" dirty="0">
                <a:latin typeface="Consolas" pitchFamily="49" charset="0"/>
              </a:rPr>
              <a:t>&lt;</a:t>
            </a:r>
            <a:r>
              <a:rPr lang="en-US" sz="2000" noProof="1">
                <a:latin typeface="Consolas" pitchFamily="49" charset="0"/>
              </a:rPr>
              <a:t>/bindings&gt;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dirty="0" smtClean="0"/>
          </a:p>
          <a:p>
            <a:pPr marL="0" lvl="1">
              <a:buFont typeface="Wingdings" pitchFamily="2" charset="2"/>
              <a:buChar char="Ø"/>
            </a:pPr>
            <a:r>
              <a:rPr lang="en-US" dirty="0" smtClean="0"/>
              <a:t>A WCF Contract </a:t>
            </a:r>
            <a:r>
              <a:rPr lang="en-US" b="0" dirty="0" smtClean="0"/>
              <a:t>is a collection of </a:t>
            </a:r>
            <a:r>
              <a:rPr lang="en-US" dirty="0" smtClean="0"/>
              <a:t>Operations </a:t>
            </a:r>
          </a:p>
          <a:p>
            <a:pPr marL="0" lvl="1">
              <a:buNone/>
            </a:pPr>
            <a:r>
              <a:rPr lang="en-US" b="0" dirty="0" smtClean="0"/>
              <a:t>   that specifies </a:t>
            </a:r>
            <a:r>
              <a:rPr lang="en-US" dirty="0" smtClean="0"/>
              <a:t>what</a:t>
            </a:r>
            <a:r>
              <a:rPr lang="en-US" b="0" dirty="0" smtClean="0"/>
              <a:t> the Endpoint communicates </a:t>
            </a:r>
          </a:p>
          <a:p>
            <a:pPr marL="0" lvl="1">
              <a:buNone/>
            </a:pPr>
            <a:r>
              <a:rPr lang="en-US" b="0" dirty="0" smtClean="0"/>
              <a:t>   to the outside world.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All WCF services </a:t>
            </a:r>
            <a:r>
              <a:rPr lang="en-US" dirty="0" smtClean="0"/>
              <a:t>exposes contract</a:t>
            </a:r>
            <a:r>
              <a:rPr lang="en-US" b="0" dirty="0" smtClean="0"/>
              <a:t>. 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is a platform neutral and standard way to say , </a:t>
            </a:r>
            <a:r>
              <a:rPr lang="en-US" dirty="0" smtClean="0"/>
              <a:t>what the service will do</a:t>
            </a:r>
            <a:r>
              <a:rPr lang="en-US" b="0" dirty="0" smtClean="0"/>
              <a:t>. 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Defines , </a:t>
            </a:r>
            <a:r>
              <a:rPr lang="en-US" dirty="0" smtClean="0"/>
              <a:t>what a Service communicates</a:t>
            </a:r>
            <a:r>
              <a:rPr lang="en-US" b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Types of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 txBox="1">
            <a:spLocks/>
          </p:cNvSpPr>
          <p:nvPr/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Microsoft Innovation &amp; Practice Team, MSCoE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533400" y="2133600"/>
          <a:ext cx="7772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Service Contract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A Service Contract reflects </a:t>
            </a:r>
            <a:r>
              <a:rPr lang="en-US" dirty="0" smtClean="0"/>
              <a:t>specific business </a:t>
            </a:r>
          </a:p>
          <a:p>
            <a:pPr marL="0" lvl="1">
              <a:buNone/>
            </a:pPr>
            <a:r>
              <a:rPr lang="en-US" dirty="0" smtClean="0"/>
              <a:t>    knowledge</a:t>
            </a:r>
            <a:r>
              <a:rPr lang="en-US" b="0" dirty="0" smtClean="0"/>
              <a:t> and is the basis for </a:t>
            </a:r>
            <a:r>
              <a:rPr lang="en-US" dirty="0" smtClean="0"/>
              <a:t>sharing and </a:t>
            </a:r>
          </a:p>
          <a:p>
            <a:pPr marL="0" lvl="1">
              <a:buNone/>
            </a:pPr>
            <a:r>
              <a:rPr lang="en-US" dirty="0" smtClean="0"/>
              <a:t>    reusing service</a:t>
            </a:r>
            <a:r>
              <a:rPr lang="en-US" b="0" dirty="0" smtClean="0"/>
              <a:t>.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Describe </a:t>
            </a:r>
            <a:r>
              <a:rPr lang="en-US" dirty="0" smtClean="0"/>
              <a:t>which operations </a:t>
            </a:r>
            <a:r>
              <a:rPr lang="en-US" b="0" dirty="0" smtClean="0"/>
              <a:t>client can perform </a:t>
            </a:r>
          </a:p>
          <a:p>
            <a:pPr marL="0" lvl="1">
              <a:buNone/>
            </a:pPr>
            <a:r>
              <a:rPr lang="en-US" b="0" dirty="0" smtClean="0"/>
              <a:t>   on the service. </a:t>
            </a:r>
          </a:p>
          <a:p>
            <a:pPr marL="0" lvl="1">
              <a:buFont typeface="Wingdings" pitchFamily="2" charset="2"/>
              <a:buChar char="Ø"/>
            </a:pPr>
            <a:r>
              <a:rPr lang="sv-SE" b="0" dirty="0" smtClean="0"/>
              <a:t>Maps </a:t>
            </a:r>
            <a:r>
              <a:rPr lang="sv-SE" dirty="0" smtClean="0"/>
              <a:t>CLR</a:t>
            </a:r>
            <a:r>
              <a:rPr lang="sv-SE" b="0" dirty="0" smtClean="0"/>
              <a:t> types to </a:t>
            </a:r>
            <a:r>
              <a:rPr lang="sv-SE" dirty="0" smtClean="0"/>
              <a:t>WSDL</a:t>
            </a:r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 txBox="1">
            <a:spLocks/>
          </p:cNvSpPr>
          <p:nvPr/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Microsoft Innovation &amp; Practice Team, MSCoE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Service Contract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 </a:t>
            </a:r>
            <a:r>
              <a:rPr lang="en-US" dirty="0" smtClean="0"/>
              <a:t>Interfaces </a:t>
            </a:r>
            <a:r>
              <a:rPr lang="en-US" b="0" dirty="0" smtClean="0"/>
              <a:t>are used to explicitly define a </a:t>
            </a:r>
          </a:p>
          <a:p>
            <a:pPr marL="0" lvl="1">
              <a:buNone/>
            </a:pPr>
            <a:r>
              <a:rPr lang="en-US" b="0" dirty="0" smtClean="0"/>
              <a:t>   Contract.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dirty="0" smtClean="0"/>
              <a:t>Classes</a:t>
            </a:r>
            <a:r>
              <a:rPr lang="en-US" b="0" dirty="0" smtClean="0"/>
              <a:t> may also be used to define a Contract.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b="0" dirty="0" smtClean="0"/>
              <a:t>[</a:t>
            </a:r>
            <a:r>
              <a:rPr lang="en-US" dirty="0" smtClean="0"/>
              <a:t>ServiceContrac</a:t>
            </a:r>
            <a:r>
              <a:rPr lang="en-US" b="0" dirty="0" smtClean="0"/>
              <a:t>t] attribute is being used by  </a:t>
            </a:r>
          </a:p>
          <a:p>
            <a:pPr marL="0" lvl="1">
              <a:buNone/>
            </a:pPr>
            <a:r>
              <a:rPr lang="en-US" b="0" dirty="0" smtClean="0"/>
              <a:t>   interface/class to qualify them as a contract.</a:t>
            </a:r>
          </a:p>
          <a:p>
            <a:pPr marL="0" lvl="1">
              <a:buFont typeface="Wingdings" pitchFamily="2" charset="2"/>
              <a:buChar char="Ø"/>
            </a:pPr>
            <a:r>
              <a:rPr lang="en-US" dirty="0" smtClean="0"/>
              <a:t>ServiceContract</a:t>
            </a:r>
            <a:r>
              <a:rPr lang="en-US" b="0" dirty="0" smtClean="0"/>
              <a:t> are implicitly </a:t>
            </a:r>
            <a:r>
              <a:rPr lang="en-US" dirty="0" smtClean="0"/>
              <a:t>public</a:t>
            </a:r>
            <a:r>
              <a:rPr lang="en-US" b="0" dirty="0" smtClean="0"/>
              <a:t>.</a:t>
            </a:r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Font typeface="Wingdings" pitchFamily="2" charset="2"/>
              <a:buChar char="Ø"/>
            </a:pPr>
            <a:endParaRPr lang="en-US" b="0" dirty="0" smtClean="0"/>
          </a:p>
          <a:p>
            <a:pPr marL="0" lvl="1">
              <a:buFont typeface="Wingdings" pitchFamily="2" charset="2"/>
              <a:buChar char="Ø"/>
            </a:pPr>
            <a:endParaRPr lang="sv-SE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 txBox="1">
            <a:spLocks/>
          </p:cNvSpPr>
          <p:nvPr/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Microsoft Innovation &amp; Practice Team, MSCoE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Service Contract</a:t>
            </a:r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457200" y="2438400"/>
          <a:ext cx="7910513" cy="254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5816325" imgH="1874176" progId="Word.Document.8">
                  <p:embed/>
                </p:oleObj>
              </mc:Choice>
              <mc:Fallback>
                <p:oleObj name="Document" r:id="rId3" imgW="5816325" imgH="1874176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38400"/>
                        <a:ext cx="7910513" cy="254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chemeClr val="accent2">
                                    <a:gamma/>
                                    <a:shade val="63529"/>
                                    <a:invGamma/>
                                  </a:schemeClr>
                                </a:gs>
                                <a:gs pos="50000">
                                  <a:schemeClr val="accent2"/>
                                </a:gs>
                                <a:gs pos="100000">
                                  <a:schemeClr val="accent2">
                                    <a:gamma/>
                                    <a:shade val="63529"/>
                                    <a:invGamma/>
                                  </a:schemeClr>
                                </a:gs>
                              </a:gsLst>
                              <a:lin ang="27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Data Contract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These are the </a:t>
            </a:r>
            <a:r>
              <a:rPr lang="en-US" dirty="0" smtClean="0"/>
              <a:t>contractual agreement </a:t>
            </a:r>
            <a:r>
              <a:rPr lang="en-US" b="0" dirty="0" smtClean="0"/>
              <a:t>about the format and structure of the </a:t>
            </a:r>
            <a:r>
              <a:rPr lang="en-US" dirty="0" smtClean="0"/>
              <a:t>payload data </a:t>
            </a:r>
            <a:r>
              <a:rPr lang="en-US" b="0" dirty="0" smtClean="0"/>
              <a:t>in </a:t>
            </a:r>
            <a:r>
              <a:rPr lang="en-US" dirty="0" smtClean="0"/>
              <a:t>message exchange </a:t>
            </a:r>
            <a:r>
              <a:rPr lang="en-US" b="0" dirty="0" smtClean="0"/>
              <a:t>between a service and its consumer.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Defines which </a:t>
            </a:r>
            <a:r>
              <a:rPr lang="en-US" dirty="0" smtClean="0"/>
              <a:t>Data types </a:t>
            </a:r>
            <a:r>
              <a:rPr lang="en-US" b="0" dirty="0" smtClean="0"/>
              <a:t>are passed to and from the service.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Its specifies </a:t>
            </a:r>
            <a:r>
              <a:rPr lang="en-US" dirty="0" smtClean="0"/>
              <a:t>CLR type to XML schema</a:t>
            </a:r>
            <a:r>
              <a:rPr lang="en-US" b="0" dirty="0" smtClean="0"/>
              <a:t>.</a:t>
            </a:r>
            <a:endParaRPr lang="en-US" b="0" u="sng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Data Contract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dirty="0" err="1" smtClean="0"/>
              <a:t>DataContract</a:t>
            </a:r>
            <a:r>
              <a:rPr lang="en-US" b="0" dirty="0" smtClean="0"/>
              <a:t> are preferred WCF way to enable </a:t>
            </a:r>
            <a:r>
              <a:rPr lang="en-US" dirty="0" smtClean="0"/>
              <a:t>Serialization</a:t>
            </a:r>
            <a:r>
              <a:rPr lang="en-US" b="0" dirty="0" smtClean="0"/>
              <a:t>.</a:t>
            </a:r>
            <a:endParaRPr lang="en-US" u="sng" dirty="0" smtClean="0"/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WCF defines </a:t>
            </a:r>
            <a:r>
              <a:rPr lang="en-US" dirty="0" smtClean="0"/>
              <a:t>implicit contract </a:t>
            </a:r>
            <a:r>
              <a:rPr lang="en-US" b="0" dirty="0" smtClean="0"/>
              <a:t>for built in types like </a:t>
            </a:r>
            <a:r>
              <a:rPr lang="en-US" dirty="0" err="1" smtClean="0"/>
              <a:t>int</a:t>
            </a:r>
            <a:r>
              <a:rPr lang="en-US" b="0" dirty="0" smtClean="0"/>
              <a:t> and </a:t>
            </a:r>
            <a:r>
              <a:rPr lang="en-US" dirty="0" smtClean="0"/>
              <a:t>string</a:t>
            </a:r>
            <a:r>
              <a:rPr lang="en-US" b="0" dirty="0" smtClean="0"/>
              <a:t>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Developer has to explicitly expose </a:t>
            </a:r>
            <a:r>
              <a:rPr lang="en-US" dirty="0" smtClean="0"/>
              <a:t>complex types</a:t>
            </a:r>
            <a:r>
              <a:rPr lang="en-US" b="0" dirty="0" smtClean="0"/>
              <a:t> as Data Contract.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[</a:t>
            </a:r>
            <a:r>
              <a:rPr lang="en-US" dirty="0" err="1" smtClean="0"/>
              <a:t>DataContract</a:t>
            </a:r>
            <a:r>
              <a:rPr lang="en-US" b="0" dirty="0" smtClean="0"/>
              <a:t>] and [</a:t>
            </a:r>
            <a:r>
              <a:rPr lang="en-US" dirty="0" err="1" smtClean="0"/>
              <a:t>DataMember</a:t>
            </a:r>
            <a:r>
              <a:rPr lang="en-US" b="0" dirty="0" smtClean="0"/>
              <a:t>] attribute are used to define a type as Data Contract. </a:t>
            </a:r>
          </a:p>
          <a:p>
            <a:pPr marL="342900" lvl="1" indent="-342900">
              <a:buNone/>
            </a:pPr>
            <a:endParaRPr lang="en-US" b="0" u="sng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Data Contract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17" name="Object 6"/>
          <p:cNvGraphicFramePr>
            <a:graphicFrameLocks noChangeAspect="1"/>
          </p:cNvGraphicFramePr>
          <p:nvPr/>
        </p:nvGraphicFramePr>
        <p:xfrm>
          <a:off x="993775" y="2420016"/>
          <a:ext cx="6321425" cy="3020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Document" r:id="rId3" imgW="5797186" imgH="1151454" progId="Word.Document.8">
                  <p:embed/>
                </p:oleObj>
              </mc:Choice>
              <mc:Fallback>
                <p:oleObj name="Document" r:id="rId3" imgW="5797186" imgH="1151454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2420016"/>
                        <a:ext cx="6321425" cy="3020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chemeClr val="accent2">
                                    <a:gamma/>
                                    <a:shade val="63529"/>
                                    <a:invGamma/>
                                  </a:schemeClr>
                                </a:gs>
                                <a:gs pos="50000">
                                  <a:schemeClr val="accent2"/>
                                </a:gs>
                                <a:gs pos="100000">
                                  <a:schemeClr val="accent2">
                                    <a:gamma/>
                                    <a:shade val="63529"/>
                                    <a:invGamma/>
                                  </a:schemeClr>
                                </a:gs>
                              </a:gsLst>
                              <a:lin ang="27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Message Contract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 gives control over SOAP message structure on both header and body content.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Developer can designate optional SOAP headers.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 provides additional control over the WSDL generation.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  is used to interoperate with another non- WCF service.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 is used to control security issue at level of message.</a:t>
            </a:r>
          </a:p>
          <a:p>
            <a:pPr marL="342900" lvl="1" indent="-342900">
              <a:buFont typeface="Wingdings" pitchFamily="2" charset="2"/>
              <a:buChar char="Ø"/>
            </a:pPr>
            <a:endParaRPr lang="en-US" b="0" dirty="0" smtClean="0"/>
          </a:p>
          <a:p>
            <a:pPr marL="342900" lvl="1" indent="-342900">
              <a:buNone/>
            </a:pPr>
            <a:endParaRPr lang="en-US" b="0" u="sng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u="sng" dirty="0" smtClean="0"/>
              <a:t>Fault Contract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translates </a:t>
            </a:r>
            <a:r>
              <a:rPr lang="en-US" b="0" dirty="0" err="1" smtClean="0"/>
              <a:t>.Net</a:t>
            </a:r>
            <a:r>
              <a:rPr lang="en-US" b="0" dirty="0" smtClean="0"/>
              <a:t> Exception to SOAP fault propagated to consumer.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can be applied to operation only.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 is not Inheritable.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can be applied multiple times.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enables developer to declare which faults a given service operation might issue if things goes wrong.</a:t>
            </a:r>
          </a:p>
          <a:p>
            <a:pPr marL="342900" lvl="1" indent="-342900">
              <a:buNone/>
            </a:pPr>
            <a:endParaRPr lang="en-US" b="0" u="sng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(C)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 Could be created declaratively in configuration file.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Could be created imperatively through code.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Any thing done through code can be done with configuration file and vice versa.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It is considered good practice to use configuration file to specify End points. This accommodates changes without recompiling the code.</a:t>
            </a:r>
          </a:p>
          <a:p>
            <a:pPr marL="342900" lvl="1" indent="-342900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End Point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For service exposed to multiple clients ; it makes sense to specify more than one End point.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This enables client to use the endpoint that is most applicable for them.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When creating multiple endpoints each client must have unique address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en-US" b="0" dirty="0" smtClean="0"/>
              <a:t>If two client uses the same address , error will raise at service load time.</a:t>
            </a:r>
          </a:p>
          <a:p>
            <a:pPr marL="342900" lvl="1" indent="-342900">
              <a:buFont typeface="Wingdings" pitchFamily="2" charset="2"/>
              <a:buChar char="Ø"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End Point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&lt;</a:t>
            </a:r>
            <a:r>
              <a:rPr lang="en-US" sz="2800" dirty="0" smtClean="0">
                <a:solidFill>
                  <a:srgbClr val="A31515"/>
                </a:solidFill>
              </a:rPr>
              <a:t>endpoint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address</a:t>
            </a:r>
            <a:r>
              <a:rPr lang="en-US" sz="2800" dirty="0" smtClean="0">
                <a:solidFill>
                  <a:srgbClr val="0000FF"/>
                </a:solidFill>
              </a:rPr>
              <a:t>="http://localhost:8890/a" </a:t>
            </a:r>
            <a:r>
              <a:rPr lang="en-US" sz="2800" dirty="0" smtClean="0">
                <a:solidFill>
                  <a:srgbClr val="FF0000"/>
                </a:solidFill>
              </a:rPr>
              <a:t>binding</a:t>
            </a:r>
            <a:r>
              <a:rPr lang="en-US" sz="2800" dirty="0" smtClean="0">
                <a:solidFill>
                  <a:srgbClr val="0000FF"/>
                </a:solidFill>
              </a:rPr>
              <a:t>="</a:t>
            </a:r>
            <a:r>
              <a:rPr lang="en-US" sz="2800" dirty="0" err="1" smtClean="0">
                <a:solidFill>
                  <a:srgbClr val="0000FF"/>
                </a:solidFill>
              </a:rPr>
              <a:t>wsHttpBinding</a:t>
            </a:r>
            <a:r>
              <a:rPr lang="en-US" sz="2800" dirty="0" smtClean="0">
                <a:solidFill>
                  <a:srgbClr val="0000FF"/>
                </a:solidFill>
              </a:rPr>
              <a:t>" </a:t>
            </a:r>
            <a:r>
              <a:rPr lang="en-US" sz="2800" dirty="0" smtClean="0">
                <a:solidFill>
                  <a:srgbClr val="FF0000"/>
                </a:solidFill>
              </a:rPr>
              <a:t>contract</a:t>
            </a:r>
            <a:r>
              <a:rPr lang="en-US" sz="2800" dirty="0" smtClean="0">
                <a:solidFill>
                  <a:srgbClr val="0000FF"/>
                </a:solidFill>
              </a:rPr>
              <a:t>="HotsingSamples.IService1"/&gt;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 &lt;</a:t>
            </a:r>
            <a:r>
              <a:rPr lang="en-US" sz="2800" dirty="0" smtClean="0">
                <a:solidFill>
                  <a:srgbClr val="A31515"/>
                </a:solidFill>
              </a:rPr>
              <a:t>endpoint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address</a:t>
            </a:r>
            <a:r>
              <a:rPr lang="en-US" sz="2800" dirty="0" smtClean="0">
                <a:solidFill>
                  <a:srgbClr val="0000FF"/>
                </a:solidFill>
              </a:rPr>
              <a:t>="http://localhost:8000/b" </a:t>
            </a:r>
            <a:r>
              <a:rPr lang="en-US" sz="2800" dirty="0" smtClean="0">
                <a:solidFill>
                  <a:srgbClr val="FF0000"/>
                </a:solidFill>
              </a:rPr>
              <a:t>binding</a:t>
            </a:r>
            <a:r>
              <a:rPr lang="en-US" sz="2800" dirty="0" smtClean="0">
                <a:solidFill>
                  <a:srgbClr val="0000FF"/>
                </a:solidFill>
              </a:rPr>
              <a:t>="</a:t>
            </a:r>
            <a:r>
              <a:rPr lang="en-US" sz="2800" dirty="0" err="1" smtClean="0">
                <a:solidFill>
                  <a:srgbClr val="0000FF"/>
                </a:solidFill>
              </a:rPr>
              <a:t>basicHttpBinding</a:t>
            </a:r>
            <a:r>
              <a:rPr lang="en-US" sz="2800" dirty="0" smtClean="0">
                <a:solidFill>
                  <a:srgbClr val="0000FF"/>
                </a:solidFill>
              </a:rPr>
              <a:t>" </a:t>
            </a:r>
            <a:r>
              <a:rPr lang="en-US" sz="2800" dirty="0" smtClean="0">
                <a:solidFill>
                  <a:srgbClr val="FF0000"/>
                </a:solidFill>
              </a:rPr>
              <a:t>contract</a:t>
            </a:r>
            <a:r>
              <a:rPr lang="en-US" sz="2800" dirty="0" smtClean="0">
                <a:solidFill>
                  <a:srgbClr val="0000FF"/>
                </a:solidFill>
              </a:rPr>
              <a:t>="HotsingSamples.IService1"/&gt;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 &lt;</a:t>
            </a:r>
            <a:r>
              <a:rPr lang="en-US" sz="2800" dirty="0" smtClean="0">
                <a:solidFill>
                  <a:srgbClr val="A31515"/>
                </a:solidFill>
              </a:rPr>
              <a:t>endpoint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address</a:t>
            </a:r>
            <a:r>
              <a:rPr lang="en-US" sz="2800" dirty="0" smtClean="0">
                <a:solidFill>
                  <a:srgbClr val="0000FF"/>
                </a:solidFill>
              </a:rPr>
              <a:t>="net.tcp://localhost:8001/c" </a:t>
            </a:r>
            <a:r>
              <a:rPr lang="en-US" sz="2800" dirty="0" smtClean="0">
                <a:solidFill>
                  <a:srgbClr val="FF0000"/>
                </a:solidFill>
              </a:rPr>
              <a:t>binding</a:t>
            </a:r>
            <a:r>
              <a:rPr lang="en-US" sz="2800" dirty="0" smtClean="0">
                <a:solidFill>
                  <a:srgbClr val="0000FF"/>
                </a:solidFill>
              </a:rPr>
              <a:t>="</a:t>
            </a:r>
            <a:r>
              <a:rPr lang="en-US" sz="2800" dirty="0" err="1" smtClean="0">
                <a:solidFill>
                  <a:srgbClr val="0000FF"/>
                </a:solidFill>
              </a:rPr>
              <a:t>netTcpBinding</a:t>
            </a:r>
            <a:r>
              <a:rPr lang="en-US" sz="2800" dirty="0" smtClean="0">
                <a:solidFill>
                  <a:srgbClr val="0000FF"/>
                </a:solidFill>
              </a:rPr>
              <a:t>" </a:t>
            </a:r>
            <a:r>
              <a:rPr lang="en-US" sz="2800" dirty="0" smtClean="0">
                <a:solidFill>
                  <a:srgbClr val="FF0000"/>
                </a:solidFill>
              </a:rPr>
              <a:t>contract</a:t>
            </a:r>
            <a:r>
              <a:rPr lang="en-US" sz="2800" dirty="0" smtClean="0">
                <a:solidFill>
                  <a:srgbClr val="0000FF"/>
                </a:solidFill>
              </a:rPr>
              <a:t>="HotsingSamples.IService1"/&gt;</a:t>
            </a:r>
            <a:endParaRPr lang="en-US" sz="2800" b="0" dirty="0" smtClean="0"/>
          </a:p>
          <a:p>
            <a:pPr marL="0" lvl="1">
              <a:buNone/>
            </a:pPr>
            <a:endParaRPr lang="en-US" b="0" dirty="0" smtClean="0"/>
          </a:p>
          <a:p>
            <a:pPr marL="0" lvl="1">
              <a:buNone/>
            </a:pPr>
            <a:endParaRPr lang="en-US" b="0" dirty="0" smtClean="0"/>
          </a:p>
          <a:p>
            <a:pPr marL="342900" lvl="1" indent="-342900">
              <a:buFont typeface="Wingdings" pitchFamily="2" charset="2"/>
              <a:buChar char="Ø"/>
            </a:pPr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End Point</a:t>
            </a:r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9144000" cy="9144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Thank You.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6172200"/>
            <a:ext cx="335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Dhananjay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Kumar</a:t>
            </a: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baseline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MVP-Connected</a:t>
            </a:r>
            <a:r>
              <a:rPr lang="en-US" sz="1400" kern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System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Mentor xmlns="b474ca74-007b-4894-8ce4-728b029973dc">Dhananjay Kumar</Mento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848AD0DD8B94386579748103159BA" ma:contentTypeVersion="5" ma:contentTypeDescription="Create a new document." ma:contentTypeScope="" ma:versionID="50b6666a038b9b2669a77955f235d171">
  <xsd:schema xmlns:xsd="http://www.w3.org/2001/XMLSchema" xmlns:p="http://schemas.microsoft.com/office/2006/metadata/properties" xmlns:ns2="b474ca74-007b-4894-8ce4-728b029973dc" targetNamespace="http://schemas.microsoft.com/office/2006/metadata/properties" ma:root="true" ma:fieldsID="4e72f8654c2ec28e8b7715ba6d92393f" ns2:_="">
    <xsd:import namespace="b474ca74-007b-4894-8ce4-728b029973dc"/>
    <xsd:element name="properties">
      <xsd:complexType>
        <xsd:sequence>
          <xsd:element name="documentManagement">
            <xsd:complexType>
              <xsd:all>
                <xsd:element ref="ns2:Mentor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b474ca74-007b-4894-8ce4-728b029973dc" elementFormDefault="qualified">
    <xsd:import namespace="http://schemas.microsoft.com/office/2006/documentManagement/types"/>
    <xsd:element name="Mentor" ma:index="2" ma:displayName="Mentor" ma:internalName="Mento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 ma:readOnly="tru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D6BF037-C8FE-496F-ACDA-E9D171DBAD01}">
  <ds:schemaRefs>
    <ds:schemaRef ds:uri="http://schemas.microsoft.com/office/2006/metadata/properties"/>
    <ds:schemaRef ds:uri="b474ca74-007b-4894-8ce4-728b029973dc"/>
  </ds:schemaRefs>
</ds:datastoreItem>
</file>

<file path=customXml/itemProps2.xml><?xml version="1.0" encoding="utf-8"?>
<ds:datastoreItem xmlns:ds="http://schemas.openxmlformats.org/officeDocument/2006/customXml" ds:itemID="{F39D0351-407E-433B-AEFF-34CB9882D7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3383BC-020E-463F-B857-2FE38FE0FB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74ca74-007b-4894-8ce4-728b029973dc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1809</TotalTime>
  <Words>1582</Words>
  <Application>Microsoft Office PowerPoint</Application>
  <PresentationFormat>On-screen Show (4:3)</PresentationFormat>
  <Paragraphs>432</Paragraphs>
  <Slides>40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Concourse</vt:lpstr>
      <vt:lpstr>Document</vt:lpstr>
      <vt:lpstr>PowerPoint Presentation</vt:lpstr>
      <vt:lpstr>End Point </vt:lpstr>
      <vt:lpstr>End Point </vt:lpstr>
      <vt:lpstr>End Point </vt:lpstr>
      <vt:lpstr>End Point </vt:lpstr>
      <vt:lpstr>End Point</vt:lpstr>
      <vt:lpstr>Address (A)</vt:lpstr>
      <vt:lpstr>Address (A)</vt:lpstr>
      <vt:lpstr>Address (A)</vt:lpstr>
      <vt:lpstr>Address (A)</vt:lpstr>
      <vt:lpstr>Address (A)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Creating End Point</vt:lpstr>
      <vt:lpstr>Multiple End Point</vt:lpstr>
      <vt:lpstr>Multiple End Point</vt:lpstr>
      <vt:lpstr>Thank You.</vt:lpstr>
    </vt:vector>
  </TitlesOfParts>
  <Manager/>
  <Company>USTRI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Venu</dc:creator>
  <cp:lastModifiedBy>U18949</cp:lastModifiedBy>
  <cp:revision>222</cp:revision>
  <dcterms:created xsi:type="dcterms:W3CDTF">2009-04-27T12:34:11Z</dcterms:created>
  <dcterms:modified xsi:type="dcterms:W3CDTF">2010-06-08T03:51:06Z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0x0101008C1848AD0DD8B94386579748103159BA</vt:lpwstr>
  </property>
</Properties>
</file>