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4"/>
  </p:sldMasterIdLst>
  <p:notesMasterIdLst>
    <p:notesMasterId r:id="rId22"/>
  </p:notesMasterIdLst>
  <p:handoutMasterIdLst>
    <p:handoutMasterId r:id="rId23"/>
  </p:handoutMasterIdLst>
  <p:sldIdLst>
    <p:sldId id="369" r:id="rId5"/>
    <p:sldId id="415" r:id="rId6"/>
    <p:sldId id="416" r:id="rId7"/>
    <p:sldId id="417" r:id="rId8"/>
    <p:sldId id="418" r:id="rId9"/>
    <p:sldId id="435" r:id="rId10"/>
    <p:sldId id="434" r:id="rId11"/>
    <p:sldId id="433" r:id="rId12"/>
    <p:sldId id="422" r:id="rId13"/>
    <p:sldId id="421" r:id="rId14"/>
    <p:sldId id="423" r:id="rId15"/>
    <p:sldId id="424" r:id="rId16"/>
    <p:sldId id="426" r:id="rId17"/>
    <p:sldId id="428" r:id="rId18"/>
    <p:sldId id="429" r:id="rId19"/>
    <p:sldId id="432" r:id="rId20"/>
    <p:sldId id="413" r:id="rId21"/>
  </p:sldIdLst>
  <p:sldSz cx="9144000" cy="6858000" type="screen4x3"/>
  <p:notesSz cx="6858000" cy="9144000"/>
  <p:defaultTex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99CCFF"/>
    <a:srgbClr val="B7B5B7"/>
    <a:srgbClr val="333333"/>
    <a:srgbClr val="4D4D4D"/>
    <a:srgbClr val="5F5F5F"/>
    <a:srgbClr val="3366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9312" autoAdjust="0"/>
  </p:normalViewPr>
  <p:slideViewPr>
    <p:cSldViewPr>
      <p:cViewPr varScale="1">
        <p:scale>
          <a:sx n="78" d="100"/>
          <a:sy n="78" d="100"/>
        </p:scale>
        <p:origin x="-92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120203-F8ED-4756-BF35-3AA3E9C4130B}"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807BF607-2A17-4766-98CD-782C19A28092}">
      <dgm:prSet phldrT="[Text]"/>
      <dgm:spPr/>
      <dgm:t>
        <a:bodyPr/>
        <a:lstStyle/>
        <a:p>
          <a:r>
            <a:rPr lang="en-US" dirty="0" smtClean="0"/>
            <a:t>WCF Data Service</a:t>
          </a:r>
          <a:endParaRPr lang="en-US" dirty="0"/>
        </a:p>
      </dgm:t>
    </dgm:pt>
    <dgm:pt modelId="{713B5737-679F-4A9D-9E0D-46315B76BE1D}" type="parTrans" cxnId="{40F31A83-C79C-4897-B64B-B84FAEBC42E3}">
      <dgm:prSet/>
      <dgm:spPr/>
      <dgm:t>
        <a:bodyPr/>
        <a:lstStyle/>
        <a:p>
          <a:endParaRPr lang="en-US"/>
        </a:p>
      </dgm:t>
    </dgm:pt>
    <dgm:pt modelId="{44624A1A-0A5B-4C6E-AB59-288D883734CD}" type="sibTrans" cxnId="{40F31A83-C79C-4897-B64B-B84FAEBC42E3}">
      <dgm:prSet/>
      <dgm:spPr/>
      <dgm:t>
        <a:bodyPr/>
        <a:lstStyle/>
        <a:p>
          <a:endParaRPr lang="en-US"/>
        </a:p>
      </dgm:t>
    </dgm:pt>
    <dgm:pt modelId="{F3EEE6B2-2C80-4DD7-9CE9-A888684A6D9F}">
      <dgm:prSet phldrT="[Text]"/>
      <dgm:spPr/>
      <dgm:t>
        <a:bodyPr/>
        <a:lstStyle/>
        <a:p>
          <a:r>
            <a:rPr lang="en-US" dirty="0" err="1" smtClean="0"/>
            <a:t>ADO.Net</a:t>
          </a:r>
          <a:r>
            <a:rPr lang="en-US" dirty="0" smtClean="0"/>
            <a:t> Data Service</a:t>
          </a:r>
          <a:endParaRPr lang="en-US" dirty="0"/>
        </a:p>
      </dgm:t>
    </dgm:pt>
    <dgm:pt modelId="{8710BEF2-0CA8-4377-88EF-3F995287A166}" type="parTrans" cxnId="{C9BBA6D4-E9FD-4EDF-AF95-F304C4E5FA84}">
      <dgm:prSet/>
      <dgm:spPr/>
      <dgm:t>
        <a:bodyPr/>
        <a:lstStyle/>
        <a:p>
          <a:endParaRPr lang="en-US"/>
        </a:p>
      </dgm:t>
    </dgm:pt>
    <dgm:pt modelId="{640D6972-49ED-40EB-9CE7-7EC8AC9B61B4}" type="sibTrans" cxnId="{C9BBA6D4-E9FD-4EDF-AF95-F304C4E5FA84}">
      <dgm:prSet/>
      <dgm:spPr/>
      <dgm:t>
        <a:bodyPr/>
        <a:lstStyle/>
        <a:p>
          <a:endParaRPr lang="en-US"/>
        </a:p>
      </dgm:t>
    </dgm:pt>
    <dgm:pt modelId="{C9F2294A-120C-4779-914B-2461797E07FB}">
      <dgm:prSet phldrT="[Text]"/>
      <dgm:spPr/>
      <dgm:t>
        <a:bodyPr/>
        <a:lstStyle/>
        <a:p>
          <a:r>
            <a:rPr lang="en-US" dirty="0" smtClean="0"/>
            <a:t>ODATA</a:t>
          </a:r>
          <a:endParaRPr lang="en-US" dirty="0"/>
        </a:p>
      </dgm:t>
    </dgm:pt>
    <dgm:pt modelId="{C814A6FA-F7F5-44AA-A537-FFFDB9E1FB07}" type="parTrans" cxnId="{F859186B-4A94-4B6D-AC08-D818EB8BC136}">
      <dgm:prSet/>
      <dgm:spPr/>
      <dgm:t>
        <a:bodyPr/>
        <a:lstStyle/>
        <a:p>
          <a:endParaRPr lang="en-US"/>
        </a:p>
      </dgm:t>
    </dgm:pt>
    <dgm:pt modelId="{FDF9B821-C0BF-4A1D-B177-1C23DD06AC04}" type="sibTrans" cxnId="{F859186B-4A94-4B6D-AC08-D818EB8BC136}">
      <dgm:prSet/>
      <dgm:spPr/>
      <dgm:t>
        <a:bodyPr/>
        <a:lstStyle/>
        <a:p>
          <a:endParaRPr lang="en-US"/>
        </a:p>
      </dgm:t>
    </dgm:pt>
    <dgm:pt modelId="{49BA34EB-7C04-4AB7-A490-6ABD1E3DFC5B}">
      <dgm:prSet phldrT="[Text]"/>
      <dgm:spPr/>
      <dgm:t>
        <a:bodyPr/>
        <a:lstStyle/>
        <a:p>
          <a:r>
            <a:rPr lang="en-US" dirty="0" smtClean="0"/>
            <a:t>Project Astoria</a:t>
          </a:r>
          <a:endParaRPr lang="en-US" dirty="0"/>
        </a:p>
      </dgm:t>
    </dgm:pt>
    <dgm:pt modelId="{1C31563C-575D-45F3-A036-1ACB26F487EB}" type="parTrans" cxnId="{A0D0DC48-3BBE-4922-AE3D-C38C8B3142BC}">
      <dgm:prSet/>
      <dgm:spPr/>
      <dgm:t>
        <a:bodyPr/>
        <a:lstStyle/>
        <a:p>
          <a:endParaRPr lang="en-US"/>
        </a:p>
      </dgm:t>
    </dgm:pt>
    <dgm:pt modelId="{A14F5782-AC49-4D49-822B-65E0CE820285}" type="sibTrans" cxnId="{A0D0DC48-3BBE-4922-AE3D-C38C8B3142BC}">
      <dgm:prSet/>
      <dgm:spPr/>
      <dgm:t>
        <a:bodyPr/>
        <a:lstStyle/>
        <a:p>
          <a:endParaRPr lang="en-US"/>
        </a:p>
      </dgm:t>
    </dgm:pt>
    <dgm:pt modelId="{10CF3A7D-633D-4CEE-B6EE-045D4583DAB0}">
      <dgm:prSet phldrT="[Text]"/>
      <dgm:spPr/>
      <dgm:t>
        <a:bodyPr/>
        <a:lstStyle/>
        <a:p>
          <a:r>
            <a:rPr lang="en-US" dirty="0" smtClean="0"/>
            <a:t>Data services for cloud</a:t>
          </a:r>
          <a:endParaRPr lang="en-US" dirty="0"/>
        </a:p>
      </dgm:t>
    </dgm:pt>
    <dgm:pt modelId="{6E78D8FA-9C44-4865-8AC1-DB5C2241E2B9}" type="parTrans" cxnId="{FA8C83D2-BFB7-44C3-B743-52248C1D6DAD}">
      <dgm:prSet/>
      <dgm:spPr/>
      <dgm:t>
        <a:bodyPr/>
        <a:lstStyle/>
        <a:p>
          <a:endParaRPr lang="en-US"/>
        </a:p>
      </dgm:t>
    </dgm:pt>
    <dgm:pt modelId="{FE6FB88E-E26D-42BE-B904-E262C9CD4C7B}" type="sibTrans" cxnId="{FA8C83D2-BFB7-44C3-B743-52248C1D6DAD}">
      <dgm:prSet/>
      <dgm:spPr/>
      <dgm:t>
        <a:bodyPr/>
        <a:lstStyle/>
        <a:p>
          <a:endParaRPr lang="en-US"/>
        </a:p>
      </dgm:t>
    </dgm:pt>
    <dgm:pt modelId="{01D3A047-CD9F-45B2-AC66-9931C4333447}" type="pres">
      <dgm:prSet presAssocID="{C6120203-F8ED-4756-BF35-3AA3E9C4130B}" presName="Name0" presStyleCnt="0">
        <dgm:presLayoutVars>
          <dgm:chMax val="1"/>
          <dgm:dir/>
          <dgm:animLvl val="ctr"/>
          <dgm:resizeHandles val="exact"/>
        </dgm:presLayoutVars>
      </dgm:prSet>
      <dgm:spPr/>
      <dgm:t>
        <a:bodyPr/>
        <a:lstStyle/>
        <a:p>
          <a:endParaRPr lang="en-US"/>
        </a:p>
      </dgm:t>
    </dgm:pt>
    <dgm:pt modelId="{219A2FF8-280F-4CDF-886A-C78FFFC5333B}" type="pres">
      <dgm:prSet presAssocID="{807BF607-2A17-4766-98CD-782C19A28092}" presName="centerShape" presStyleLbl="node0" presStyleIdx="0" presStyleCnt="1"/>
      <dgm:spPr/>
      <dgm:t>
        <a:bodyPr/>
        <a:lstStyle/>
        <a:p>
          <a:endParaRPr lang="en-US"/>
        </a:p>
      </dgm:t>
    </dgm:pt>
    <dgm:pt modelId="{9A121A19-993A-4A10-897F-F5E9A51CBFE7}" type="pres">
      <dgm:prSet presAssocID="{8710BEF2-0CA8-4377-88EF-3F995287A166}" presName="parTrans" presStyleLbl="sibTrans2D1" presStyleIdx="0" presStyleCnt="4"/>
      <dgm:spPr/>
      <dgm:t>
        <a:bodyPr/>
        <a:lstStyle/>
        <a:p>
          <a:endParaRPr lang="en-US"/>
        </a:p>
      </dgm:t>
    </dgm:pt>
    <dgm:pt modelId="{D8A177FD-E32E-474E-AC60-38D1F5507C26}" type="pres">
      <dgm:prSet presAssocID="{8710BEF2-0CA8-4377-88EF-3F995287A166}" presName="connectorText" presStyleLbl="sibTrans2D1" presStyleIdx="0" presStyleCnt="4"/>
      <dgm:spPr/>
      <dgm:t>
        <a:bodyPr/>
        <a:lstStyle/>
        <a:p>
          <a:endParaRPr lang="en-US"/>
        </a:p>
      </dgm:t>
    </dgm:pt>
    <dgm:pt modelId="{3FE9E4AA-C47C-4864-8C93-7B1D472EF1FB}" type="pres">
      <dgm:prSet presAssocID="{F3EEE6B2-2C80-4DD7-9CE9-A888684A6D9F}" presName="node" presStyleLbl="node1" presStyleIdx="0" presStyleCnt="4">
        <dgm:presLayoutVars>
          <dgm:bulletEnabled val="1"/>
        </dgm:presLayoutVars>
      </dgm:prSet>
      <dgm:spPr/>
      <dgm:t>
        <a:bodyPr/>
        <a:lstStyle/>
        <a:p>
          <a:endParaRPr lang="en-US"/>
        </a:p>
      </dgm:t>
    </dgm:pt>
    <dgm:pt modelId="{1F93D7E0-59B7-403D-BDBA-0966BE16F9BA}" type="pres">
      <dgm:prSet presAssocID="{C814A6FA-F7F5-44AA-A537-FFFDB9E1FB07}" presName="parTrans" presStyleLbl="sibTrans2D1" presStyleIdx="1" presStyleCnt="4"/>
      <dgm:spPr/>
      <dgm:t>
        <a:bodyPr/>
        <a:lstStyle/>
        <a:p>
          <a:endParaRPr lang="en-US"/>
        </a:p>
      </dgm:t>
    </dgm:pt>
    <dgm:pt modelId="{15117AFE-7395-4E12-8D63-D6712A5E9D68}" type="pres">
      <dgm:prSet presAssocID="{C814A6FA-F7F5-44AA-A537-FFFDB9E1FB07}" presName="connectorText" presStyleLbl="sibTrans2D1" presStyleIdx="1" presStyleCnt="4"/>
      <dgm:spPr/>
      <dgm:t>
        <a:bodyPr/>
        <a:lstStyle/>
        <a:p>
          <a:endParaRPr lang="en-US"/>
        </a:p>
      </dgm:t>
    </dgm:pt>
    <dgm:pt modelId="{AAA33235-84B5-47B7-9794-98A1BFDA95A7}" type="pres">
      <dgm:prSet presAssocID="{C9F2294A-120C-4779-914B-2461797E07FB}" presName="node" presStyleLbl="node1" presStyleIdx="1" presStyleCnt="4">
        <dgm:presLayoutVars>
          <dgm:bulletEnabled val="1"/>
        </dgm:presLayoutVars>
      </dgm:prSet>
      <dgm:spPr/>
      <dgm:t>
        <a:bodyPr/>
        <a:lstStyle/>
        <a:p>
          <a:endParaRPr lang="en-US"/>
        </a:p>
      </dgm:t>
    </dgm:pt>
    <dgm:pt modelId="{EF90AA37-533E-490D-A864-F789197A084F}" type="pres">
      <dgm:prSet presAssocID="{1C31563C-575D-45F3-A036-1ACB26F487EB}" presName="parTrans" presStyleLbl="sibTrans2D1" presStyleIdx="2" presStyleCnt="4"/>
      <dgm:spPr/>
      <dgm:t>
        <a:bodyPr/>
        <a:lstStyle/>
        <a:p>
          <a:endParaRPr lang="en-US"/>
        </a:p>
      </dgm:t>
    </dgm:pt>
    <dgm:pt modelId="{4E9D1AA8-5C1A-4842-A7BE-6BC31D26D141}" type="pres">
      <dgm:prSet presAssocID="{1C31563C-575D-45F3-A036-1ACB26F487EB}" presName="connectorText" presStyleLbl="sibTrans2D1" presStyleIdx="2" presStyleCnt="4"/>
      <dgm:spPr/>
      <dgm:t>
        <a:bodyPr/>
        <a:lstStyle/>
        <a:p>
          <a:endParaRPr lang="en-US"/>
        </a:p>
      </dgm:t>
    </dgm:pt>
    <dgm:pt modelId="{06CDBDBF-DD23-4349-AE1B-84C9242829AF}" type="pres">
      <dgm:prSet presAssocID="{49BA34EB-7C04-4AB7-A490-6ABD1E3DFC5B}" presName="node" presStyleLbl="node1" presStyleIdx="2" presStyleCnt="4">
        <dgm:presLayoutVars>
          <dgm:bulletEnabled val="1"/>
        </dgm:presLayoutVars>
      </dgm:prSet>
      <dgm:spPr/>
      <dgm:t>
        <a:bodyPr/>
        <a:lstStyle/>
        <a:p>
          <a:endParaRPr lang="en-US"/>
        </a:p>
      </dgm:t>
    </dgm:pt>
    <dgm:pt modelId="{2056F043-BB2E-4E36-BAE8-A80E7294D79E}" type="pres">
      <dgm:prSet presAssocID="{6E78D8FA-9C44-4865-8AC1-DB5C2241E2B9}" presName="parTrans" presStyleLbl="sibTrans2D1" presStyleIdx="3" presStyleCnt="4"/>
      <dgm:spPr/>
      <dgm:t>
        <a:bodyPr/>
        <a:lstStyle/>
        <a:p>
          <a:endParaRPr lang="en-US"/>
        </a:p>
      </dgm:t>
    </dgm:pt>
    <dgm:pt modelId="{DE22D5A7-8CBE-4F9B-9E9B-A72183E4DF49}" type="pres">
      <dgm:prSet presAssocID="{6E78D8FA-9C44-4865-8AC1-DB5C2241E2B9}" presName="connectorText" presStyleLbl="sibTrans2D1" presStyleIdx="3" presStyleCnt="4"/>
      <dgm:spPr/>
      <dgm:t>
        <a:bodyPr/>
        <a:lstStyle/>
        <a:p>
          <a:endParaRPr lang="en-US"/>
        </a:p>
      </dgm:t>
    </dgm:pt>
    <dgm:pt modelId="{6F392CAA-A745-4AEB-9647-7F3D90214723}" type="pres">
      <dgm:prSet presAssocID="{10CF3A7D-633D-4CEE-B6EE-045D4583DAB0}" presName="node" presStyleLbl="node1" presStyleIdx="3" presStyleCnt="4">
        <dgm:presLayoutVars>
          <dgm:bulletEnabled val="1"/>
        </dgm:presLayoutVars>
      </dgm:prSet>
      <dgm:spPr/>
      <dgm:t>
        <a:bodyPr/>
        <a:lstStyle/>
        <a:p>
          <a:endParaRPr lang="en-US"/>
        </a:p>
      </dgm:t>
    </dgm:pt>
  </dgm:ptLst>
  <dgm:cxnLst>
    <dgm:cxn modelId="{A0D0DC48-3BBE-4922-AE3D-C38C8B3142BC}" srcId="{807BF607-2A17-4766-98CD-782C19A28092}" destId="{49BA34EB-7C04-4AB7-A490-6ABD1E3DFC5B}" srcOrd="2" destOrd="0" parTransId="{1C31563C-575D-45F3-A036-1ACB26F487EB}" sibTransId="{A14F5782-AC49-4D49-822B-65E0CE820285}"/>
    <dgm:cxn modelId="{F4FBECAF-A813-46C5-8D0F-40E2FBF98FA5}" type="presOf" srcId="{8710BEF2-0CA8-4377-88EF-3F995287A166}" destId="{D8A177FD-E32E-474E-AC60-38D1F5507C26}" srcOrd="1" destOrd="0" presId="urn:microsoft.com/office/officeart/2005/8/layout/radial5"/>
    <dgm:cxn modelId="{7403AA8F-9D81-4107-A2ED-815CDDCD8CAB}" type="presOf" srcId="{C814A6FA-F7F5-44AA-A537-FFFDB9E1FB07}" destId="{1F93D7E0-59B7-403D-BDBA-0966BE16F9BA}" srcOrd="0" destOrd="0" presId="urn:microsoft.com/office/officeart/2005/8/layout/radial5"/>
    <dgm:cxn modelId="{6AF14E84-A399-4629-BD97-78138B0A6DD2}" type="presOf" srcId="{1C31563C-575D-45F3-A036-1ACB26F487EB}" destId="{EF90AA37-533E-490D-A864-F789197A084F}" srcOrd="0" destOrd="0" presId="urn:microsoft.com/office/officeart/2005/8/layout/radial5"/>
    <dgm:cxn modelId="{ABBCD10B-9D7F-43D8-BDD0-F983B6338818}" type="presOf" srcId="{49BA34EB-7C04-4AB7-A490-6ABD1E3DFC5B}" destId="{06CDBDBF-DD23-4349-AE1B-84C9242829AF}" srcOrd="0" destOrd="0" presId="urn:microsoft.com/office/officeart/2005/8/layout/radial5"/>
    <dgm:cxn modelId="{C9BBA6D4-E9FD-4EDF-AF95-F304C4E5FA84}" srcId="{807BF607-2A17-4766-98CD-782C19A28092}" destId="{F3EEE6B2-2C80-4DD7-9CE9-A888684A6D9F}" srcOrd="0" destOrd="0" parTransId="{8710BEF2-0CA8-4377-88EF-3F995287A166}" sibTransId="{640D6972-49ED-40EB-9CE7-7EC8AC9B61B4}"/>
    <dgm:cxn modelId="{ECD43A86-5FD4-4B81-A0D4-10CC0F98F362}" type="presOf" srcId="{C6120203-F8ED-4756-BF35-3AA3E9C4130B}" destId="{01D3A047-CD9F-45B2-AC66-9931C4333447}" srcOrd="0" destOrd="0" presId="urn:microsoft.com/office/officeart/2005/8/layout/radial5"/>
    <dgm:cxn modelId="{FA8C83D2-BFB7-44C3-B743-52248C1D6DAD}" srcId="{807BF607-2A17-4766-98CD-782C19A28092}" destId="{10CF3A7D-633D-4CEE-B6EE-045D4583DAB0}" srcOrd="3" destOrd="0" parTransId="{6E78D8FA-9C44-4865-8AC1-DB5C2241E2B9}" sibTransId="{FE6FB88E-E26D-42BE-B904-E262C9CD4C7B}"/>
    <dgm:cxn modelId="{580D7A5E-222F-45CD-B9AB-B56C3030E68A}" type="presOf" srcId="{F3EEE6B2-2C80-4DD7-9CE9-A888684A6D9F}" destId="{3FE9E4AA-C47C-4864-8C93-7B1D472EF1FB}" srcOrd="0" destOrd="0" presId="urn:microsoft.com/office/officeart/2005/8/layout/radial5"/>
    <dgm:cxn modelId="{40420E26-E861-4066-AC9D-3A625643BC53}" type="presOf" srcId="{1C31563C-575D-45F3-A036-1ACB26F487EB}" destId="{4E9D1AA8-5C1A-4842-A7BE-6BC31D26D141}" srcOrd="1" destOrd="0" presId="urn:microsoft.com/office/officeart/2005/8/layout/radial5"/>
    <dgm:cxn modelId="{E5F4A8E0-B327-42D0-A481-83C897813AFD}" type="presOf" srcId="{6E78D8FA-9C44-4865-8AC1-DB5C2241E2B9}" destId="{DE22D5A7-8CBE-4F9B-9E9B-A72183E4DF49}" srcOrd="1" destOrd="0" presId="urn:microsoft.com/office/officeart/2005/8/layout/radial5"/>
    <dgm:cxn modelId="{F859186B-4A94-4B6D-AC08-D818EB8BC136}" srcId="{807BF607-2A17-4766-98CD-782C19A28092}" destId="{C9F2294A-120C-4779-914B-2461797E07FB}" srcOrd="1" destOrd="0" parTransId="{C814A6FA-F7F5-44AA-A537-FFFDB9E1FB07}" sibTransId="{FDF9B821-C0BF-4A1D-B177-1C23DD06AC04}"/>
    <dgm:cxn modelId="{40F31A83-C79C-4897-B64B-B84FAEBC42E3}" srcId="{C6120203-F8ED-4756-BF35-3AA3E9C4130B}" destId="{807BF607-2A17-4766-98CD-782C19A28092}" srcOrd="0" destOrd="0" parTransId="{713B5737-679F-4A9D-9E0D-46315B76BE1D}" sibTransId="{44624A1A-0A5B-4C6E-AB59-288D883734CD}"/>
    <dgm:cxn modelId="{346E68D1-C122-419B-9A08-18017ADB331A}" type="presOf" srcId="{C814A6FA-F7F5-44AA-A537-FFFDB9E1FB07}" destId="{15117AFE-7395-4E12-8D63-D6712A5E9D68}" srcOrd="1" destOrd="0" presId="urn:microsoft.com/office/officeart/2005/8/layout/radial5"/>
    <dgm:cxn modelId="{19C8072B-48A2-4F3D-91D8-DAC827EA2543}" type="presOf" srcId="{C9F2294A-120C-4779-914B-2461797E07FB}" destId="{AAA33235-84B5-47B7-9794-98A1BFDA95A7}" srcOrd="0" destOrd="0" presId="urn:microsoft.com/office/officeart/2005/8/layout/radial5"/>
    <dgm:cxn modelId="{541F5AC9-5C84-49BC-AFF0-6D4F16B8A344}" type="presOf" srcId="{8710BEF2-0CA8-4377-88EF-3F995287A166}" destId="{9A121A19-993A-4A10-897F-F5E9A51CBFE7}" srcOrd="0" destOrd="0" presId="urn:microsoft.com/office/officeart/2005/8/layout/radial5"/>
    <dgm:cxn modelId="{B8E9BF35-4E4A-43E3-8B9A-9EE3F7B598E8}" type="presOf" srcId="{10CF3A7D-633D-4CEE-B6EE-045D4583DAB0}" destId="{6F392CAA-A745-4AEB-9647-7F3D90214723}" srcOrd="0" destOrd="0" presId="urn:microsoft.com/office/officeart/2005/8/layout/radial5"/>
    <dgm:cxn modelId="{4D69E27D-728A-4B71-A18D-2757B2635A5D}" type="presOf" srcId="{807BF607-2A17-4766-98CD-782C19A28092}" destId="{219A2FF8-280F-4CDF-886A-C78FFFC5333B}" srcOrd="0" destOrd="0" presId="urn:microsoft.com/office/officeart/2005/8/layout/radial5"/>
    <dgm:cxn modelId="{9E5923C9-53B6-47D6-B637-DAEC78A907B2}" type="presOf" srcId="{6E78D8FA-9C44-4865-8AC1-DB5C2241E2B9}" destId="{2056F043-BB2E-4E36-BAE8-A80E7294D79E}" srcOrd="0" destOrd="0" presId="urn:microsoft.com/office/officeart/2005/8/layout/radial5"/>
    <dgm:cxn modelId="{C003842D-DE97-4722-A8C6-F696572E0124}" type="presParOf" srcId="{01D3A047-CD9F-45B2-AC66-9931C4333447}" destId="{219A2FF8-280F-4CDF-886A-C78FFFC5333B}" srcOrd="0" destOrd="0" presId="urn:microsoft.com/office/officeart/2005/8/layout/radial5"/>
    <dgm:cxn modelId="{C81A532A-3787-44F8-B429-3769101BC857}" type="presParOf" srcId="{01D3A047-CD9F-45B2-AC66-9931C4333447}" destId="{9A121A19-993A-4A10-897F-F5E9A51CBFE7}" srcOrd="1" destOrd="0" presId="urn:microsoft.com/office/officeart/2005/8/layout/radial5"/>
    <dgm:cxn modelId="{F1356666-CAF7-4478-9752-B34C34D306E8}" type="presParOf" srcId="{9A121A19-993A-4A10-897F-F5E9A51CBFE7}" destId="{D8A177FD-E32E-474E-AC60-38D1F5507C26}" srcOrd="0" destOrd="0" presId="urn:microsoft.com/office/officeart/2005/8/layout/radial5"/>
    <dgm:cxn modelId="{AD0AF8B6-3FFC-4BAA-A331-D258F4E580D7}" type="presParOf" srcId="{01D3A047-CD9F-45B2-AC66-9931C4333447}" destId="{3FE9E4AA-C47C-4864-8C93-7B1D472EF1FB}" srcOrd="2" destOrd="0" presId="urn:microsoft.com/office/officeart/2005/8/layout/radial5"/>
    <dgm:cxn modelId="{8B3FFD57-2D9F-4496-A626-7CBBDDCF0C5D}" type="presParOf" srcId="{01D3A047-CD9F-45B2-AC66-9931C4333447}" destId="{1F93D7E0-59B7-403D-BDBA-0966BE16F9BA}" srcOrd="3" destOrd="0" presId="urn:microsoft.com/office/officeart/2005/8/layout/radial5"/>
    <dgm:cxn modelId="{04B59E57-DB20-41DF-A9FA-D842CFB9DE85}" type="presParOf" srcId="{1F93D7E0-59B7-403D-BDBA-0966BE16F9BA}" destId="{15117AFE-7395-4E12-8D63-D6712A5E9D68}" srcOrd="0" destOrd="0" presId="urn:microsoft.com/office/officeart/2005/8/layout/radial5"/>
    <dgm:cxn modelId="{C72356CF-F4B8-4B6B-8A4D-EDCC0141B6BD}" type="presParOf" srcId="{01D3A047-CD9F-45B2-AC66-9931C4333447}" destId="{AAA33235-84B5-47B7-9794-98A1BFDA95A7}" srcOrd="4" destOrd="0" presId="urn:microsoft.com/office/officeart/2005/8/layout/radial5"/>
    <dgm:cxn modelId="{99DC7C94-5BD1-42BF-8EF2-048D4419A35A}" type="presParOf" srcId="{01D3A047-CD9F-45B2-AC66-9931C4333447}" destId="{EF90AA37-533E-490D-A864-F789197A084F}" srcOrd="5" destOrd="0" presId="urn:microsoft.com/office/officeart/2005/8/layout/radial5"/>
    <dgm:cxn modelId="{BCCF384B-1AA4-4A5F-8E86-CDAD5F86EA54}" type="presParOf" srcId="{EF90AA37-533E-490D-A864-F789197A084F}" destId="{4E9D1AA8-5C1A-4842-A7BE-6BC31D26D141}" srcOrd="0" destOrd="0" presId="urn:microsoft.com/office/officeart/2005/8/layout/radial5"/>
    <dgm:cxn modelId="{00484DDD-449C-4245-AE4E-3B20623DB812}" type="presParOf" srcId="{01D3A047-CD9F-45B2-AC66-9931C4333447}" destId="{06CDBDBF-DD23-4349-AE1B-84C9242829AF}" srcOrd="6" destOrd="0" presId="urn:microsoft.com/office/officeart/2005/8/layout/radial5"/>
    <dgm:cxn modelId="{A15DEDCF-1B7D-47DD-87DC-60D58B786A42}" type="presParOf" srcId="{01D3A047-CD9F-45B2-AC66-9931C4333447}" destId="{2056F043-BB2E-4E36-BAE8-A80E7294D79E}" srcOrd="7" destOrd="0" presId="urn:microsoft.com/office/officeart/2005/8/layout/radial5"/>
    <dgm:cxn modelId="{FE25A159-CC35-4BF4-8DC0-203017310EC5}" type="presParOf" srcId="{2056F043-BB2E-4E36-BAE8-A80E7294D79E}" destId="{DE22D5A7-8CBE-4F9B-9E9B-A72183E4DF49}" srcOrd="0" destOrd="0" presId="urn:microsoft.com/office/officeart/2005/8/layout/radial5"/>
    <dgm:cxn modelId="{E5FBAF23-5A7B-4F47-81B4-50BBBEF0852B}" type="presParOf" srcId="{01D3A047-CD9F-45B2-AC66-9931C4333447}" destId="{6F392CAA-A745-4AEB-9647-7F3D90214723}"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135B35-AAAC-46BA-8F5E-CC12F13D599A}" type="doc">
      <dgm:prSet loTypeId="urn:microsoft.com/office/officeart/2005/8/layout/chevron2" loCatId="list" qsTypeId="urn:microsoft.com/office/officeart/2005/8/quickstyle/simple1" qsCatId="simple" csTypeId="urn:microsoft.com/office/officeart/2005/8/colors/accent1_5" csCatId="accent1" phldr="1"/>
      <dgm:spPr/>
      <dgm:t>
        <a:bodyPr/>
        <a:lstStyle/>
        <a:p>
          <a:endParaRPr lang="en-US"/>
        </a:p>
      </dgm:t>
    </dgm:pt>
    <dgm:pt modelId="{51378B5D-527A-407B-9583-67AC733106F7}">
      <dgm:prSet phldrT="[Text]"/>
      <dgm:spPr/>
      <dgm:t>
        <a:bodyPr/>
        <a:lstStyle/>
        <a:p>
          <a:r>
            <a:rPr lang="en-US" dirty="0" smtClean="0"/>
            <a:t>Create</a:t>
          </a:r>
          <a:endParaRPr lang="en-US" dirty="0"/>
        </a:p>
      </dgm:t>
    </dgm:pt>
    <dgm:pt modelId="{D29E1943-B14A-4124-B965-1DCFBD019C90}" type="parTrans" cxnId="{74E8EC50-CF31-4BA0-B83C-CB0872EEBD27}">
      <dgm:prSet/>
      <dgm:spPr/>
      <dgm:t>
        <a:bodyPr/>
        <a:lstStyle/>
        <a:p>
          <a:endParaRPr lang="en-US"/>
        </a:p>
      </dgm:t>
    </dgm:pt>
    <dgm:pt modelId="{23162123-9FB4-4B34-9465-332F1A84A574}" type="sibTrans" cxnId="{74E8EC50-CF31-4BA0-B83C-CB0872EEBD27}">
      <dgm:prSet/>
      <dgm:spPr/>
      <dgm:t>
        <a:bodyPr/>
        <a:lstStyle/>
        <a:p>
          <a:endParaRPr lang="en-US"/>
        </a:p>
      </dgm:t>
    </dgm:pt>
    <dgm:pt modelId="{B709087A-9749-42FE-AA50-90EDE9850637}">
      <dgm:prSet phldrT="[Text]" custT="1"/>
      <dgm:spPr/>
      <dgm:t>
        <a:bodyPr/>
        <a:lstStyle/>
        <a:p>
          <a:r>
            <a:rPr lang="en-US" sz="3200" dirty="0" smtClean="0"/>
            <a:t>HTTP POST</a:t>
          </a:r>
          <a:endParaRPr lang="en-US" sz="3200" dirty="0"/>
        </a:p>
      </dgm:t>
    </dgm:pt>
    <dgm:pt modelId="{C07E68D6-4C28-424D-95C3-C8679D674AD7}" type="parTrans" cxnId="{0236C776-1A4A-47B9-B90D-EA9C1CD6AF28}">
      <dgm:prSet/>
      <dgm:spPr/>
      <dgm:t>
        <a:bodyPr/>
        <a:lstStyle/>
        <a:p>
          <a:endParaRPr lang="en-US"/>
        </a:p>
      </dgm:t>
    </dgm:pt>
    <dgm:pt modelId="{9E4D7490-4B12-445A-97E5-0FFE8D6004E5}" type="sibTrans" cxnId="{0236C776-1A4A-47B9-B90D-EA9C1CD6AF28}">
      <dgm:prSet/>
      <dgm:spPr/>
      <dgm:t>
        <a:bodyPr/>
        <a:lstStyle/>
        <a:p>
          <a:endParaRPr lang="en-US"/>
        </a:p>
      </dgm:t>
    </dgm:pt>
    <dgm:pt modelId="{4D945518-509A-49BB-9572-65F6B3978119}">
      <dgm:prSet phldrT="[Text]"/>
      <dgm:spPr/>
      <dgm:t>
        <a:bodyPr/>
        <a:lstStyle/>
        <a:p>
          <a:r>
            <a:rPr lang="en-US" dirty="0" smtClean="0"/>
            <a:t>Read</a:t>
          </a:r>
          <a:endParaRPr lang="en-US" dirty="0"/>
        </a:p>
      </dgm:t>
    </dgm:pt>
    <dgm:pt modelId="{6C0B3B4F-2810-4596-9C96-596056E656E0}" type="parTrans" cxnId="{1F59F277-C3C9-4695-9BFB-3C5004AC183B}">
      <dgm:prSet/>
      <dgm:spPr/>
      <dgm:t>
        <a:bodyPr/>
        <a:lstStyle/>
        <a:p>
          <a:endParaRPr lang="en-US"/>
        </a:p>
      </dgm:t>
    </dgm:pt>
    <dgm:pt modelId="{1F028C23-3671-4683-B0CB-9FA46D2233C8}" type="sibTrans" cxnId="{1F59F277-C3C9-4695-9BFB-3C5004AC183B}">
      <dgm:prSet/>
      <dgm:spPr/>
      <dgm:t>
        <a:bodyPr/>
        <a:lstStyle/>
        <a:p>
          <a:endParaRPr lang="en-US"/>
        </a:p>
      </dgm:t>
    </dgm:pt>
    <dgm:pt modelId="{1B3F629A-FCE3-4DA6-ABE1-2C19F136B335}">
      <dgm:prSet phldrT="[Text]" custT="1"/>
      <dgm:spPr/>
      <dgm:t>
        <a:bodyPr/>
        <a:lstStyle/>
        <a:p>
          <a:r>
            <a:rPr lang="en-US" sz="3200" dirty="0" smtClean="0"/>
            <a:t>HTTP GET</a:t>
          </a:r>
          <a:endParaRPr lang="en-US" sz="3200" dirty="0"/>
        </a:p>
      </dgm:t>
    </dgm:pt>
    <dgm:pt modelId="{7772884E-2892-4C06-B1D6-AB23A8ACBD37}" type="parTrans" cxnId="{A49ADAA1-5CCC-4FBD-9C41-D38CAEF6B165}">
      <dgm:prSet/>
      <dgm:spPr/>
      <dgm:t>
        <a:bodyPr/>
        <a:lstStyle/>
        <a:p>
          <a:endParaRPr lang="en-US"/>
        </a:p>
      </dgm:t>
    </dgm:pt>
    <dgm:pt modelId="{CB50F6A0-A639-4BDC-B43E-CFA0A1A9AA49}" type="sibTrans" cxnId="{A49ADAA1-5CCC-4FBD-9C41-D38CAEF6B165}">
      <dgm:prSet/>
      <dgm:spPr/>
      <dgm:t>
        <a:bodyPr/>
        <a:lstStyle/>
        <a:p>
          <a:endParaRPr lang="en-US"/>
        </a:p>
      </dgm:t>
    </dgm:pt>
    <dgm:pt modelId="{126350E5-0AB3-4BB7-B86D-1E2238E4767C}">
      <dgm:prSet phldrT="[Text]"/>
      <dgm:spPr/>
      <dgm:t>
        <a:bodyPr/>
        <a:lstStyle/>
        <a:p>
          <a:r>
            <a:rPr lang="en-US" dirty="0" smtClean="0"/>
            <a:t>Update</a:t>
          </a:r>
          <a:endParaRPr lang="en-US" dirty="0"/>
        </a:p>
      </dgm:t>
    </dgm:pt>
    <dgm:pt modelId="{0C777251-CB9A-4C48-B1D1-E878E432B7A8}" type="parTrans" cxnId="{53CA5A1A-087A-40BD-A477-F0A97E57CDEE}">
      <dgm:prSet/>
      <dgm:spPr/>
      <dgm:t>
        <a:bodyPr/>
        <a:lstStyle/>
        <a:p>
          <a:endParaRPr lang="en-US"/>
        </a:p>
      </dgm:t>
    </dgm:pt>
    <dgm:pt modelId="{50F0F925-E908-460E-920F-632C91A8E3D2}" type="sibTrans" cxnId="{53CA5A1A-087A-40BD-A477-F0A97E57CDEE}">
      <dgm:prSet/>
      <dgm:spPr/>
      <dgm:t>
        <a:bodyPr/>
        <a:lstStyle/>
        <a:p>
          <a:endParaRPr lang="en-US"/>
        </a:p>
      </dgm:t>
    </dgm:pt>
    <dgm:pt modelId="{10D778D2-999E-48D9-90DE-C6D6A82E6E35}">
      <dgm:prSet phldrT="[Text]"/>
      <dgm:spPr/>
      <dgm:t>
        <a:bodyPr/>
        <a:lstStyle/>
        <a:p>
          <a:r>
            <a:rPr lang="en-US" dirty="0" err="1" smtClean="0"/>
            <a:t>DeleteHT</a:t>
          </a:r>
          <a:endParaRPr lang="en-US" dirty="0"/>
        </a:p>
      </dgm:t>
    </dgm:pt>
    <dgm:pt modelId="{AD1B0246-A868-4670-B62F-77F25A1725D4}" type="parTrans" cxnId="{15A5874D-5060-4CF6-995C-19222E66DFCE}">
      <dgm:prSet/>
      <dgm:spPr/>
      <dgm:t>
        <a:bodyPr/>
        <a:lstStyle/>
        <a:p>
          <a:endParaRPr lang="en-US"/>
        </a:p>
      </dgm:t>
    </dgm:pt>
    <dgm:pt modelId="{7EDE594F-29C2-4902-8F02-8D7970611934}" type="sibTrans" cxnId="{15A5874D-5060-4CF6-995C-19222E66DFCE}">
      <dgm:prSet/>
      <dgm:spPr/>
      <dgm:t>
        <a:bodyPr/>
        <a:lstStyle/>
        <a:p>
          <a:endParaRPr lang="en-US"/>
        </a:p>
      </dgm:t>
    </dgm:pt>
    <dgm:pt modelId="{45A081AA-DA56-4666-ABF8-FB65D810F1F6}">
      <dgm:prSet phldrT="[Text]" custT="1"/>
      <dgm:spPr/>
      <dgm:t>
        <a:bodyPr/>
        <a:lstStyle/>
        <a:p>
          <a:r>
            <a:rPr lang="en-US" sz="3200" dirty="0" smtClean="0"/>
            <a:t>HTTP DELETE</a:t>
          </a:r>
          <a:endParaRPr lang="en-US" sz="3200" dirty="0"/>
        </a:p>
      </dgm:t>
    </dgm:pt>
    <dgm:pt modelId="{8AB05FFD-11EB-4F09-9A92-39A1BF61A925}" type="parTrans" cxnId="{0E1D19DE-A4BD-4D10-8E6E-0D55396EC687}">
      <dgm:prSet/>
      <dgm:spPr/>
      <dgm:t>
        <a:bodyPr/>
        <a:lstStyle/>
        <a:p>
          <a:endParaRPr lang="en-US"/>
        </a:p>
      </dgm:t>
    </dgm:pt>
    <dgm:pt modelId="{EAE80B2F-9721-4526-BA38-F722722F6EA2}" type="sibTrans" cxnId="{0E1D19DE-A4BD-4D10-8E6E-0D55396EC687}">
      <dgm:prSet/>
      <dgm:spPr/>
      <dgm:t>
        <a:bodyPr/>
        <a:lstStyle/>
        <a:p>
          <a:endParaRPr lang="en-US"/>
        </a:p>
      </dgm:t>
    </dgm:pt>
    <dgm:pt modelId="{629DA04B-CACE-404D-BFCE-EC28A21ACEB6}">
      <dgm:prSet custT="1"/>
      <dgm:spPr/>
      <dgm:t>
        <a:bodyPr/>
        <a:lstStyle/>
        <a:p>
          <a:r>
            <a:rPr lang="en-US" sz="3200" dirty="0" smtClean="0"/>
            <a:t>HTTP PUT</a:t>
          </a:r>
        </a:p>
      </dgm:t>
    </dgm:pt>
    <dgm:pt modelId="{D24087D5-C4B9-444E-9742-4BEDEAC10874}" type="parTrans" cxnId="{D0AA4B2A-8BFE-4D83-AEB6-90A4B8FDB2B6}">
      <dgm:prSet/>
      <dgm:spPr/>
      <dgm:t>
        <a:bodyPr/>
        <a:lstStyle/>
        <a:p>
          <a:endParaRPr lang="en-US"/>
        </a:p>
      </dgm:t>
    </dgm:pt>
    <dgm:pt modelId="{1179B3B9-8991-442E-8DF9-E5048B7C2447}" type="sibTrans" cxnId="{D0AA4B2A-8BFE-4D83-AEB6-90A4B8FDB2B6}">
      <dgm:prSet/>
      <dgm:spPr/>
      <dgm:t>
        <a:bodyPr/>
        <a:lstStyle/>
        <a:p>
          <a:endParaRPr lang="en-US"/>
        </a:p>
      </dgm:t>
    </dgm:pt>
    <dgm:pt modelId="{78626032-87CD-4626-9CEA-5E75F830CCC6}" type="pres">
      <dgm:prSet presAssocID="{B9135B35-AAAC-46BA-8F5E-CC12F13D599A}" presName="linearFlow" presStyleCnt="0">
        <dgm:presLayoutVars>
          <dgm:dir/>
          <dgm:animLvl val="lvl"/>
          <dgm:resizeHandles val="exact"/>
        </dgm:presLayoutVars>
      </dgm:prSet>
      <dgm:spPr/>
      <dgm:t>
        <a:bodyPr/>
        <a:lstStyle/>
        <a:p>
          <a:endParaRPr lang="en-US"/>
        </a:p>
      </dgm:t>
    </dgm:pt>
    <dgm:pt modelId="{DE41F775-A441-41B4-BFE9-884CAE9F2796}" type="pres">
      <dgm:prSet presAssocID="{51378B5D-527A-407B-9583-67AC733106F7}" presName="composite" presStyleCnt="0"/>
      <dgm:spPr/>
    </dgm:pt>
    <dgm:pt modelId="{E270AF54-2DA2-4784-9233-8B6D71628705}" type="pres">
      <dgm:prSet presAssocID="{51378B5D-527A-407B-9583-67AC733106F7}" presName="parentText" presStyleLbl="alignNode1" presStyleIdx="0" presStyleCnt="4">
        <dgm:presLayoutVars>
          <dgm:chMax val="1"/>
          <dgm:bulletEnabled val="1"/>
        </dgm:presLayoutVars>
      </dgm:prSet>
      <dgm:spPr/>
      <dgm:t>
        <a:bodyPr/>
        <a:lstStyle/>
        <a:p>
          <a:endParaRPr lang="en-US"/>
        </a:p>
      </dgm:t>
    </dgm:pt>
    <dgm:pt modelId="{4843CFEB-B417-4DBD-99E8-A9726934A125}" type="pres">
      <dgm:prSet presAssocID="{51378B5D-527A-407B-9583-67AC733106F7}" presName="descendantText" presStyleLbl="alignAcc1" presStyleIdx="0" presStyleCnt="4">
        <dgm:presLayoutVars>
          <dgm:bulletEnabled val="1"/>
        </dgm:presLayoutVars>
      </dgm:prSet>
      <dgm:spPr/>
      <dgm:t>
        <a:bodyPr/>
        <a:lstStyle/>
        <a:p>
          <a:endParaRPr lang="en-US"/>
        </a:p>
      </dgm:t>
    </dgm:pt>
    <dgm:pt modelId="{30CCC37A-48C2-4176-B6EB-87C29EC38349}" type="pres">
      <dgm:prSet presAssocID="{23162123-9FB4-4B34-9465-332F1A84A574}" presName="sp" presStyleCnt="0"/>
      <dgm:spPr/>
    </dgm:pt>
    <dgm:pt modelId="{8F7EB8B3-0246-4577-A976-E5F929DE6051}" type="pres">
      <dgm:prSet presAssocID="{4D945518-509A-49BB-9572-65F6B3978119}" presName="composite" presStyleCnt="0"/>
      <dgm:spPr/>
    </dgm:pt>
    <dgm:pt modelId="{DE6F8BA5-3B55-4081-8D59-0C0687CBDC42}" type="pres">
      <dgm:prSet presAssocID="{4D945518-509A-49BB-9572-65F6B3978119}" presName="parentText" presStyleLbl="alignNode1" presStyleIdx="1" presStyleCnt="4">
        <dgm:presLayoutVars>
          <dgm:chMax val="1"/>
          <dgm:bulletEnabled val="1"/>
        </dgm:presLayoutVars>
      </dgm:prSet>
      <dgm:spPr/>
      <dgm:t>
        <a:bodyPr/>
        <a:lstStyle/>
        <a:p>
          <a:endParaRPr lang="en-US"/>
        </a:p>
      </dgm:t>
    </dgm:pt>
    <dgm:pt modelId="{DC68FDBE-9181-4387-A10A-C7B715F8F48A}" type="pres">
      <dgm:prSet presAssocID="{4D945518-509A-49BB-9572-65F6B3978119}" presName="descendantText" presStyleLbl="alignAcc1" presStyleIdx="1" presStyleCnt="4">
        <dgm:presLayoutVars>
          <dgm:bulletEnabled val="1"/>
        </dgm:presLayoutVars>
      </dgm:prSet>
      <dgm:spPr/>
      <dgm:t>
        <a:bodyPr/>
        <a:lstStyle/>
        <a:p>
          <a:endParaRPr lang="en-US"/>
        </a:p>
      </dgm:t>
    </dgm:pt>
    <dgm:pt modelId="{56015812-90A3-4E35-85B8-22B55D27F8FC}" type="pres">
      <dgm:prSet presAssocID="{1F028C23-3671-4683-B0CB-9FA46D2233C8}" presName="sp" presStyleCnt="0"/>
      <dgm:spPr/>
    </dgm:pt>
    <dgm:pt modelId="{8D1DC5B5-36F2-4C7D-A935-568E2E0407AD}" type="pres">
      <dgm:prSet presAssocID="{126350E5-0AB3-4BB7-B86D-1E2238E4767C}" presName="composite" presStyleCnt="0"/>
      <dgm:spPr/>
    </dgm:pt>
    <dgm:pt modelId="{F9F550A4-819B-4530-8CD0-BEF68B71C401}" type="pres">
      <dgm:prSet presAssocID="{126350E5-0AB3-4BB7-B86D-1E2238E4767C}" presName="parentText" presStyleLbl="alignNode1" presStyleIdx="2" presStyleCnt="4">
        <dgm:presLayoutVars>
          <dgm:chMax val="1"/>
          <dgm:bulletEnabled val="1"/>
        </dgm:presLayoutVars>
      </dgm:prSet>
      <dgm:spPr/>
      <dgm:t>
        <a:bodyPr/>
        <a:lstStyle/>
        <a:p>
          <a:endParaRPr lang="en-US"/>
        </a:p>
      </dgm:t>
    </dgm:pt>
    <dgm:pt modelId="{0428598F-D9C3-46D2-9CD4-7DA238E42035}" type="pres">
      <dgm:prSet presAssocID="{126350E5-0AB3-4BB7-B86D-1E2238E4767C}" presName="descendantText" presStyleLbl="alignAcc1" presStyleIdx="2" presStyleCnt="4">
        <dgm:presLayoutVars>
          <dgm:bulletEnabled val="1"/>
        </dgm:presLayoutVars>
      </dgm:prSet>
      <dgm:spPr/>
      <dgm:t>
        <a:bodyPr/>
        <a:lstStyle/>
        <a:p>
          <a:endParaRPr lang="en-US"/>
        </a:p>
      </dgm:t>
    </dgm:pt>
    <dgm:pt modelId="{CB3F2353-89A8-4EBA-B419-D13934A87EDC}" type="pres">
      <dgm:prSet presAssocID="{50F0F925-E908-460E-920F-632C91A8E3D2}" presName="sp" presStyleCnt="0"/>
      <dgm:spPr/>
    </dgm:pt>
    <dgm:pt modelId="{E49B50B7-9DCA-4910-8D50-7639853A771C}" type="pres">
      <dgm:prSet presAssocID="{10D778D2-999E-48D9-90DE-C6D6A82E6E35}" presName="composite" presStyleCnt="0"/>
      <dgm:spPr/>
    </dgm:pt>
    <dgm:pt modelId="{CF0EEBF6-8C4F-4057-B4BF-A143E15CC66E}" type="pres">
      <dgm:prSet presAssocID="{10D778D2-999E-48D9-90DE-C6D6A82E6E35}" presName="parentText" presStyleLbl="alignNode1" presStyleIdx="3" presStyleCnt="4">
        <dgm:presLayoutVars>
          <dgm:chMax val="1"/>
          <dgm:bulletEnabled val="1"/>
        </dgm:presLayoutVars>
      </dgm:prSet>
      <dgm:spPr/>
      <dgm:t>
        <a:bodyPr/>
        <a:lstStyle/>
        <a:p>
          <a:endParaRPr lang="en-US"/>
        </a:p>
      </dgm:t>
    </dgm:pt>
    <dgm:pt modelId="{653E3AF5-3BF6-4B21-864A-D4874B0505DC}" type="pres">
      <dgm:prSet presAssocID="{10D778D2-999E-48D9-90DE-C6D6A82E6E35}" presName="descendantText" presStyleLbl="alignAcc1" presStyleIdx="3" presStyleCnt="4">
        <dgm:presLayoutVars>
          <dgm:bulletEnabled val="1"/>
        </dgm:presLayoutVars>
      </dgm:prSet>
      <dgm:spPr/>
      <dgm:t>
        <a:bodyPr/>
        <a:lstStyle/>
        <a:p>
          <a:endParaRPr lang="en-US"/>
        </a:p>
      </dgm:t>
    </dgm:pt>
  </dgm:ptLst>
  <dgm:cxnLst>
    <dgm:cxn modelId="{1F59F277-C3C9-4695-9BFB-3C5004AC183B}" srcId="{B9135B35-AAAC-46BA-8F5E-CC12F13D599A}" destId="{4D945518-509A-49BB-9572-65F6B3978119}" srcOrd="1" destOrd="0" parTransId="{6C0B3B4F-2810-4596-9C96-596056E656E0}" sibTransId="{1F028C23-3671-4683-B0CB-9FA46D2233C8}"/>
    <dgm:cxn modelId="{0E1D19DE-A4BD-4D10-8E6E-0D55396EC687}" srcId="{10D778D2-999E-48D9-90DE-C6D6A82E6E35}" destId="{45A081AA-DA56-4666-ABF8-FB65D810F1F6}" srcOrd="0" destOrd="0" parTransId="{8AB05FFD-11EB-4F09-9A92-39A1BF61A925}" sibTransId="{EAE80B2F-9721-4526-BA38-F722722F6EA2}"/>
    <dgm:cxn modelId="{DC36A141-BD27-4A62-946A-82A7A19C8D42}" type="presOf" srcId="{45A081AA-DA56-4666-ABF8-FB65D810F1F6}" destId="{653E3AF5-3BF6-4B21-864A-D4874B0505DC}" srcOrd="0" destOrd="0" presId="urn:microsoft.com/office/officeart/2005/8/layout/chevron2"/>
    <dgm:cxn modelId="{0236C776-1A4A-47B9-B90D-EA9C1CD6AF28}" srcId="{51378B5D-527A-407B-9583-67AC733106F7}" destId="{B709087A-9749-42FE-AA50-90EDE9850637}" srcOrd="0" destOrd="0" parTransId="{C07E68D6-4C28-424D-95C3-C8679D674AD7}" sibTransId="{9E4D7490-4B12-445A-97E5-0FFE8D6004E5}"/>
    <dgm:cxn modelId="{2F8E8A61-60EF-43B7-965E-116660864E34}" type="presOf" srcId="{1B3F629A-FCE3-4DA6-ABE1-2C19F136B335}" destId="{DC68FDBE-9181-4387-A10A-C7B715F8F48A}" srcOrd="0" destOrd="0" presId="urn:microsoft.com/office/officeart/2005/8/layout/chevron2"/>
    <dgm:cxn modelId="{AB1FEFBC-1B84-4700-86E2-D9CFE6210815}" type="presOf" srcId="{10D778D2-999E-48D9-90DE-C6D6A82E6E35}" destId="{CF0EEBF6-8C4F-4057-B4BF-A143E15CC66E}" srcOrd="0" destOrd="0" presId="urn:microsoft.com/office/officeart/2005/8/layout/chevron2"/>
    <dgm:cxn modelId="{A49ADAA1-5CCC-4FBD-9C41-D38CAEF6B165}" srcId="{4D945518-509A-49BB-9572-65F6B3978119}" destId="{1B3F629A-FCE3-4DA6-ABE1-2C19F136B335}" srcOrd="0" destOrd="0" parTransId="{7772884E-2892-4C06-B1D6-AB23A8ACBD37}" sibTransId="{CB50F6A0-A639-4BDC-B43E-CFA0A1A9AA49}"/>
    <dgm:cxn modelId="{0CD43CA4-ACF6-4E8F-9520-B1B6BB063B17}" type="presOf" srcId="{51378B5D-527A-407B-9583-67AC733106F7}" destId="{E270AF54-2DA2-4784-9233-8B6D71628705}" srcOrd="0" destOrd="0" presId="urn:microsoft.com/office/officeart/2005/8/layout/chevron2"/>
    <dgm:cxn modelId="{D0AA4B2A-8BFE-4D83-AEB6-90A4B8FDB2B6}" srcId="{126350E5-0AB3-4BB7-B86D-1E2238E4767C}" destId="{629DA04B-CACE-404D-BFCE-EC28A21ACEB6}" srcOrd="0" destOrd="0" parTransId="{D24087D5-C4B9-444E-9742-4BEDEAC10874}" sibTransId="{1179B3B9-8991-442E-8DF9-E5048B7C2447}"/>
    <dgm:cxn modelId="{E2FB9B17-2FEC-4D8B-905B-45BC957C12A1}" type="presOf" srcId="{629DA04B-CACE-404D-BFCE-EC28A21ACEB6}" destId="{0428598F-D9C3-46D2-9CD4-7DA238E42035}" srcOrd="0" destOrd="0" presId="urn:microsoft.com/office/officeart/2005/8/layout/chevron2"/>
    <dgm:cxn modelId="{15F5780F-C97D-4DE3-BA4B-87C0E1D52F60}" type="presOf" srcId="{B709087A-9749-42FE-AA50-90EDE9850637}" destId="{4843CFEB-B417-4DBD-99E8-A9726934A125}" srcOrd="0" destOrd="0" presId="urn:microsoft.com/office/officeart/2005/8/layout/chevron2"/>
    <dgm:cxn modelId="{53CA5A1A-087A-40BD-A477-F0A97E57CDEE}" srcId="{B9135B35-AAAC-46BA-8F5E-CC12F13D599A}" destId="{126350E5-0AB3-4BB7-B86D-1E2238E4767C}" srcOrd="2" destOrd="0" parTransId="{0C777251-CB9A-4C48-B1D1-E878E432B7A8}" sibTransId="{50F0F925-E908-460E-920F-632C91A8E3D2}"/>
    <dgm:cxn modelId="{DD0FA6E4-10B6-40E9-BE23-3AC582558417}" type="presOf" srcId="{B9135B35-AAAC-46BA-8F5E-CC12F13D599A}" destId="{78626032-87CD-4626-9CEA-5E75F830CCC6}" srcOrd="0" destOrd="0" presId="urn:microsoft.com/office/officeart/2005/8/layout/chevron2"/>
    <dgm:cxn modelId="{74E8EC50-CF31-4BA0-B83C-CB0872EEBD27}" srcId="{B9135B35-AAAC-46BA-8F5E-CC12F13D599A}" destId="{51378B5D-527A-407B-9583-67AC733106F7}" srcOrd="0" destOrd="0" parTransId="{D29E1943-B14A-4124-B965-1DCFBD019C90}" sibTransId="{23162123-9FB4-4B34-9465-332F1A84A574}"/>
    <dgm:cxn modelId="{15A5874D-5060-4CF6-995C-19222E66DFCE}" srcId="{B9135B35-AAAC-46BA-8F5E-CC12F13D599A}" destId="{10D778D2-999E-48D9-90DE-C6D6A82E6E35}" srcOrd="3" destOrd="0" parTransId="{AD1B0246-A868-4670-B62F-77F25A1725D4}" sibTransId="{7EDE594F-29C2-4902-8F02-8D7970611934}"/>
    <dgm:cxn modelId="{3A581B23-9B50-4BDE-8622-B59DCD227496}" type="presOf" srcId="{4D945518-509A-49BB-9572-65F6B3978119}" destId="{DE6F8BA5-3B55-4081-8D59-0C0687CBDC42}" srcOrd="0" destOrd="0" presId="urn:microsoft.com/office/officeart/2005/8/layout/chevron2"/>
    <dgm:cxn modelId="{E4CB43C7-F605-4BF3-BACD-7B06002EE0DA}" type="presOf" srcId="{126350E5-0AB3-4BB7-B86D-1E2238E4767C}" destId="{F9F550A4-819B-4530-8CD0-BEF68B71C401}" srcOrd="0" destOrd="0" presId="urn:microsoft.com/office/officeart/2005/8/layout/chevron2"/>
    <dgm:cxn modelId="{70233EFE-301F-46D1-893C-104001ABFFE9}" type="presParOf" srcId="{78626032-87CD-4626-9CEA-5E75F830CCC6}" destId="{DE41F775-A441-41B4-BFE9-884CAE9F2796}" srcOrd="0" destOrd="0" presId="urn:microsoft.com/office/officeart/2005/8/layout/chevron2"/>
    <dgm:cxn modelId="{ECF5CEFD-3901-47FC-BC57-3760A8CB08A9}" type="presParOf" srcId="{DE41F775-A441-41B4-BFE9-884CAE9F2796}" destId="{E270AF54-2DA2-4784-9233-8B6D71628705}" srcOrd="0" destOrd="0" presId="urn:microsoft.com/office/officeart/2005/8/layout/chevron2"/>
    <dgm:cxn modelId="{C8897CAD-5F1A-46C4-8993-581DB4827A51}" type="presParOf" srcId="{DE41F775-A441-41B4-BFE9-884CAE9F2796}" destId="{4843CFEB-B417-4DBD-99E8-A9726934A125}" srcOrd="1" destOrd="0" presId="urn:microsoft.com/office/officeart/2005/8/layout/chevron2"/>
    <dgm:cxn modelId="{1B400115-E785-4517-807A-3016232B1CD3}" type="presParOf" srcId="{78626032-87CD-4626-9CEA-5E75F830CCC6}" destId="{30CCC37A-48C2-4176-B6EB-87C29EC38349}" srcOrd="1" destOrd="0" presId="urn:microsoft.com/office/officeart/2005/8/layout/chevron2"/>
    <dgm:cxn modelId="{09FBD92E-D635-4114-BBDA-218FFB5A8173}" type="presParOf" srcId="{78626032-87CD-4626-9CEA-5E75F830CCC6}" destId="{8F7EB8B3-0246-4577-A976-E5F929DE6051}" srcOrd="2" destOrd="0" presId="urn:microsoft.com/office/officeart/2005/8/layout/chevron2"/>
    <dgm:cxn modelId="{4AD727E8-4544-4CEA-8271-C3767E3B2F57}" type="presParOf" srcId="{8F7EB8B3-0246-4577-A976-E5F929DE6051}" destId="{DE6F8BA5-3B55-4081-8D59-0C0687CBDC42}" srcOrd="0" destOrd="0" presId="urn:microsoft.com/office/officeart/2005/8/layout/chevron2"/>
    <dgm:cxn modelId="{6CCE491B-2609-42D3-BF24-79076E0C03DF}" type="presParOf" srcId="{8F7EB8B3-0246-4577-A976-E5F929DE6051}" destId="{DC68FDBE-9181-4387-A10A-C7B715F8F48A}" srcOrd="1" destOrd="0" presId="urn:microsoft.com/office/officeart/2005/8/layout/chevron2"/>
    <dgm:cxn modelId="{F20C1103-A38E-4300-A500-A09EC6BFA487}" type="presParOf" srcId="{78626032-87CD-4626-9CEA-5E75F830CCC6}" destId="{56015812-90A3-4E35-85B8-22B55D27F8FC}" srcOrd="3" destOrd="0" presId="urn:microsoft.com/office/officeart/2005/8/layout/chevron2"/>
    <dgm:cxn modelId="{58BDF0E8-1194-4AD0-B709-A5066F8B578A}" type="presParOf" srcId="{78626032-87CD-4626-9CEA-5E75F830CCC6}" destId="{8D1DC5B5-36F2-4C7D-A935-568E2E0407AD}" srcOrd="4" destOrd="0" presId="urn:microsoft.com/office/officeart/2005/8/layout/chevron2"/>
    <dgm:cxn modelId="{72A9DCAF-69FD-4BC6-BC09-EAE235DD7215}" type="presParOf" srcId="{8D1DC5B5-36F2-4C7D-A935-568E2E0407AD}" destId="{F9F550A4-819B-4530-8CD0-BEF68B71C401}" srcOrd="0" destOrd="0" presId="urn:microsoft.com/office/officeart/2005/8/layout/chevron2"/>
    <dgm:cxn modelId="{CBBDE424-1822-463C-B210-782E8F6426A4}" type="presParOf" srcId="{8D1DC5B5-36F2-4C7D-A935-568E2E0407AD}" destId="{0428598F-D9C3-46D2-9CD4-7DA238E42035}" srcOrd="1" destOrd="0" presId="urn:microsoft.com/office/officeart/2005/8/layout/chevron2"/>
    <dgm:cxn modelId="{54DCF4C5-F2FA-46D0-8C55-07F13166BBAB}" type="presParOf" srcId="{78626032-87CD-4626-9CEA-5E75F830CCC6}" destId="{CB3F2353-89A8-4EBA-B419-D13934A87EDC}" srcOrd="5" destOrd="0" presId="urn:microsoft.com/office/officeart/2005/8/layout/chevron2"/>
    <dgm:cxn modelId="{E5C434B5-6663-4B12-A325-4AED308A0896}" type="presParOf" srcId="{78626032-87CD-4626-9CEA-5E75F830CCC6}" destId="{E49B50B7-9DCA-4910-8D50-7639853A771C}" srcOrd="6" destOrd="0" presId="urn:microsoft.com/office/officeart/2005/8/layout/chevron2"/>
    <dgm:cxn modelId="{7B944BDC-76C9-4DDD-9E3B-5AE5DE20A6C6}" type="presParOf" srcId="{E49B50B7-9DCA-4910-8D50-7639853A771C}" destId="{CF0EEBF6-8C4F-4057-B4BF-A143E15CC66E}" srcOrd="0" destOrd="0" presId="urn:microsoft.com/office/officeart/2005/8/layout/chevron2"/>
    <dgm:cxn modelId="{CF383148-126C-4D45-9807-7AD7C6AFCE74}" type="presParOf" srcId="{E49B50B7-9DCA-4910-8D50-7639853A771C}" destId="{653E3AF5-3BF6-4B21-864A-D4874B0505D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A2FF8-280F-4CDF-886A-C78FFFC5333B}">
      <dsp:nvSpPr>
        <dsp:cNvPr id="0" name=""/>
        <dsp:cNvSpPr/>
      </dsp:nvSpPr>
      <dsp:spPr>
        <a:xfrm>
          <a:off x="3778671" y="1797471"/>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WCF Data Service</a:t>
          </a:r>
          <a:endParaRPr lang="en-US" sz="2100" kern="1200" dirty="0"/>
        </a:p>
      </dsp:txBody>
      <dsp:txXfrm>
        <a:off x="3966394" y="1985194"/>
        <a:ext cx="906410" cy="906410"/>
      </dsp:txXfrm>
    </dsp:sp>
    <dsp:sp modelId="{9A121A19-993A-4A10-897F-F5E9A51CBFE7}">
      <dsp:nvSpPr>
        <dsp:cNvPr id="0" name=""/>
        <dsp:cNvSpPr/>
      </dsp:nvSpPr>
      <dsp:spPr>
        <a:xfrm rot="16200000">
          <a:off x="4283691" y="1330817"/>
          <a:ext cx="271817"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4324464" y="1458756"/>
        <a:ext cx="190272" cy="261499"/>
      </dsp:txXfrm>
    </dsp:sp>
    <dsp:sp modelId="{3FE9E4AA-C47C-4864-8C93-7B1D472EF1FB}">
      <dsp:nvSpPr>
        <dsp:cNvPr id="0" name=""/>
        <dsp:cNvSpPr/>
      </dsp:nvSpPr>
      <dsp:spPr>
        <a:xfrm>
          <a:off x="3778671" y="2752"/>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err="1" smtClean="0"/>
            <a:t>ADO.Net</a:t>
          </a:r>
          <a:r>
            <a:rPr lang="en-US" sz="1700" kern="1200" dirty="0" smtClean="0"/>
            <a:t> Data Service</a:t>
          </a:r>
          <a:endParaRPr lang="en-US" sz="1700" kern="1200" dirty="0"/>
        </a:p>
      </dsp:txBody>
      <dsp:txXfrm>
        <a:off x="3966394" y="190475"/>
        <a:ext cx="906410" cy="906410"/>
      </dsp:txXfrm>
    </dsp:sp>
    <dsp:sp modelId="{1F93D7E0-59B7-403D-BDBA-0966BE16F9BA}">
      <dsp:nvSpPr>
        <dsp:cNvPr id="0" name=""/>
        <dsp:cNvSpPr/>
      </dsp:nvSpPr>
      <dsp:spPr>
        <a:xfrm>
          <a:off x="5173358" y="2220484"/>
          <a:ext cx="271817"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173358" y="2307650"/>
        <a:ext cx="190272" cy="261499"/>
      </dsp:txXfrm>
    </dsp:sp>
    <dsp:sp modelId="{AAA33235-84B5-47B7-9794-98A1BFDA95A7}">
      <dsp:nvSpPr>
        <dsp:cNvPr id="0" name=""/>
        <dsp:cNvSpPr/>
      </dsp:nvSpPr>
      <dsp:spPr>
        <a:xfrm>
          <a:off x="5573390" y="1797471"/>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ODATA</a:t>
          </a:r>
          <a:endParaRPr lang="en-US" sz="1700" kern="1200" dirty="0"/>
        </a:p>
      </dsp:txBody>
      <dsp:txXfrm>
        <a:off x="5761113" y="1985194"/>
        <a:ext cx="906410" cy="906410"/>
      </dsp:txXfrm>
    </dsp:sp>
    <dsp:sp modelId="{EF90AA37-533E-490D-A864-F789197A084F}">
      <dsp:nvSpPr>
        <dsp:cNvPr id="0" name=""/>
        <dsp:cNvSpPr/>
      </dsp:nvSpPr>
      <dsp:spPr>
        <a:xfrm rot="5400000">
          <a:off x="4283691" y="3110150"/>
          <a:ext cx="271817"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4324464" y="3156544"/>
        <a:ext cx="190272" cy="261499"/>
      </dsp:txXfrm>
    </dsp:sp>
    <dsp:sp modelId="{06CDBDBF-DD23-4349-AE1B-84C9242829AF}">
      <dsp:nvSpPr>
        <dsp:cNvPr id="0" name=""/>
        <dsp:cNvSpPr/>
      </dsp:nvSpPr>
      <dsp:spPr>
        <a:xfrm>
          <a:off x="3778671" y="3592190"/>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Project Astoria</a:t>
          </a:r>
          <a:endParaRPr lang="en-US" sz="1700" kern="1200" dirty="0"/>
        </a:p>
      </dsp:txBody>
      <dsp:txXfrm>
        <a:off x="3966394" y="3779913"/>
        <a:ext cx="906410" cy="906410"/>
      </dsp:txXfrm>
    </dsp:sp>
    <dsp:sp modelId="{2056F043-BB2E-4E36-BAE8-A80E7294D79E}">
      <dsp:nvSpPr>
        <dsp:cNvPr id="0" name=""/>
        <dsp:cNvSpPr/>
      </dsp:nvSpPr>
      <dsp:spPr>
        <a:xfrm rot="10800000">
          <a:off x="3394024" y="2220484"/>
          <a:ext cx="271817"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3475569" y="2307650"/>
        <a:ext cx="190272" cy="261499"/>
      </dsp:txXfrm>
    </dsp:sp>
    <dsp:sp modelId="{6F392CAA-A745-4AEB-9647-7F3D90214723}">
      <dsp:nvSpPr>
        <dsp:cNvPr id="0" name=""/>
        <dsp:cNvSpPr/>
      </dsp:nvSpPr>
      <dsp:spPr>
        <a:xfrm>
          <a:off x="1983952" y="1797471"/>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Data services for cloud</a:t>
          </a:r>
          <a:endParaRPr lang="en-US" sz="1700" kern="1200" dirty="0"/>
        </a:p>
      </dsp:txBody>
      <dsp:txXfrm>
        <a:off x="2171675" y="1985194"/>
        <a:ext cx="906410" cy="9064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0AF54-2DA2-4784-9233-8B6D71628705}">
      <dsp:nvSpPr>
        <dsp:cNvPr id="0" name=""/>
        <dsp:cNvSpPr/>
      </dsp:nvSpPr>
      <dsp:spPr>
        <a:xfrm rot="5400000">
          <a:off x="-169068" y="169670"/>
          <a:ext cx="1127124" cy="788987"/>
        </a:xfrm>
        <a:prstGeom prst="chevron">
          <a:avLst/>
        </a:prstGeom>
        <a:solidFill>
          <a:schemeClr val="accen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Create</a:t>
          </a:r>
          <a:endParaRPr lang="en-US" sz="1400" kern="1200" dirty="0"/>
        </a:p>
      </dsp:txBody>
      <dsp:txXfrm rot="-5400000">
        <a:off x="1" y="395096"/>
        <a:ext cx="788987" cy="338137"/>
      </dsp:txXfrm>
    </dsp:sp>
    <dsp:sp modelId="{4843CFEB-B417-4DBD-99E8-A9726934A125}">
      <dsp:nvSpPr>
        <dsp:cNvPr id="0" name=""/>
        <dsp:cNvSpPr/>
      </dsp:nvSpPr>
      <dsp:spPr>
        <a:xfrm rot="5400000">
          <a:off x="3076178" y="-2286589"/>
          <a:ext cx="732631" cy="5307012"/>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HTTP POST</a:t>
          </a:r>
          <a:endParaRPr lang="en-US" sz="3200" kern="1200" dirty="0"/>
        </a:p>
      </dsp:txBody>
      <dsp:txXfrm rot="-5400000">
        <a:off x="788988" y="36365"/>
        <a:ext cx="5271248" cy="661103"/>
      </dsp:txXfrm>
    </dsp:sp>
    <dsp:sp modelId="{DE6F8BA5-3B55-4081-8D59-0C0687CBDC42}">
      <dsp:nvSpPr>
        <dsp:cNvPr id="0" name=""/>
        <dsp:cNvSpPr/>
      </dsp:nvSpPr>
      <dsp:spPr>
        <a:xfrm rot="5400000">
          <a:off x="-169068" y="1148227"/>
          <a:ext cx="1127124" cy="788987"/>
        </a:xfrm>
        <a:prstGeom prst="chevron">
          <a:avLst/>
        </a:prstGeom>
        <a:solidFill>
          <a:schemeClr val="accent1">
            <a:alpha val="90000"/>
            <a:hueOff val="0"/>
            <a:satOff val="0"/>
            <a:lumOff val="0"/>
            <a:alphaOff val="-13333"/>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Read</a:t>
          </a:r>
          <a:endParaRPr lang="en-US" sz="1400" kern="1200" dirty="0"/>
        </a:p>
      </dsp:txBody>
      <dsp:txXfrm rot="-5400000">
        <a:off x="1" y="1373653"/>
        <a:ext cx="788987" cy="338137"/>
      </dsp:txXfrm>
    </dsp:sp>
    <dsp:sp modelId="{DC68FDBE-9181-4387-A10A-C7B715F8F48A}">
      <dsp:nvSpPr>
        <dsp:cNvPr id="0" name=""/>
        <dsp:cNvSpPr/>
      </dsp:nvSpPr>
      <dsp:spPr>
        <a:xfrm rot="5400000">
          <a:off x="3076178" y="-1308031"/>
          <a:ext cx="732631" cy="5307012"/>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HTTP GET</a:t>
          </a:r>
          <a:endParaRPr lang="en-US" sz="3200" kern="1200" dirty="0"/>
        </a:p>
      </dsp:txBody>
      <dsp:txXfrm rot="-5400000">
        <a:off x="788988" y="1014923"/>
        <a:ext cx="5271248" cy="661103"/>
      </dsp:txXfrm>
    </dsp:sp>
    <dsp:sp modelId="{F9F550A4-819B-4530-8CD0-BEF68B71C401}">
      <dsp:nvSpPr>
        <dsp:cNvPr id="0" name=""/>
        <dsp:cNvSpPr/>
      </dsp:nvSpPr>
      <dsp:spPr>
        <a:xfrm rot="5400000">
          <a:off x="-169068" y="2126784"/>
          <a:ext cx="1127124" cy="788987"/>
        </a:xfrm>
        <a:prstGeom prst="chevron">
          <a:avLst/>
        </a:prstGeom>
        <a:solidFill>
          <a:schemeClr val="accent1">
            <a:alpha val="90000"/>
            <a:hueOff val="0"/>
            <a:satOff val="0"/>
            <a:lumOff val="0"/>
            <a:alphaOff val="-26667"/>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Update</a:t>
          </a:r>
          <a:endParaRPr lang="en-US" sz="1400" kern="1200" dirty="0"/>
        </a:p>
      </dsp:txBody>
      <dsp:txXfrm rot="-5400000">
        <a:off x="1" y="2352210"/>
        <a:ext cx="788987" cy="338137"/>
      </dsp:txXfrm>
    </dsp:sp>
    <dsp:sp modelId="{0428598F-D9C3-46D2-9CD4-7DA238E42035}">
      <dsp:nvSpPr>
        <dsp:cNvPr id="0" name=""/>
        <dsp:cNvSpPr/>
      </dsp:nvSpPr>
      <dsp:spPr>
        <a:xfrm rot="5400000">
          <a:off x="3076178" y="-329474"/>
          <a:ext cx="732631" cy="5307012"/>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HTTP PUT</a:t>
          </a:r>
        </a:p>
      </dsp:txBody>
      <dsp:txXfrm rot="-5400000">
        <a:off x="788988" y="1993480"/>
        <a:ext cx="5271248" cy="661103"/>
      </dsp:txXfrm>
    </dsp:sp>
    <dsp:sp modelId="{CF0EEBF6-8C4F-4057-B4BF-A143E15CC66E}">
      <dsp:nvSpPr>
        <dsp:cNvPr id="0" name=""/>
        <dsp:cNvSpPr/>
      </dsp:nvSpPr>
      <dsp:spPr>
        <a:xfrm rot="5400000">
          <a:off x="-169068" y="3105342"/>
          <a:ext cx="1127124" cy="788987"/>
        </a:xfrm>
        <a:prstGeom prst="chevron">
          <a:avLst/>
        </a:prstGeom>
        <a:solidFill>
          <a:schemeClr val="accent1">
            <a:alpha val="90000"/>
            <a:hueOff val="0"/>
            <a:satOff val="0"/>
            <a:lumOff val="0"/>
            <a:alphaOff val="-4000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err="1" smtClean="0"/>
            <a:t>DeleteHT</a:t>
          </a:r>
          <a:endParaRPr lang="en-US" sz="1400" kern="1200" dirty="0"/>
        </a:p>
      </dsp:txBody>
      <dsp:txXfrm rot="-5400000">
        <a:off x="1" y="3330768"/>
        <a:ext cx="788987" cy="338137"/>
      </dsp:txXfrm>
    </dsp:sp>
    <dsp:sp modelId="{653E3AF5-3BF6-4B21-864A-D4874B0505DC}">
      <dsp:nvSpPr>
        <dsp:cNvPr id="0" name=""/>
        <dsp:cNvSpPr/>
      </dsp:nvSpPr>
      <dsp:spPr>
        <a:xfrm rot="5400000">
          <a:off x="3076178" y="649083"/>
          <a:ext cx="732631" cy="5307012"/>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HTTP DELETE</a:t>
          </a:r>
          <a:endParaRPr lang="en-US" sz="3200" kern="1200" dirty="0"/>
        </a:p>
      </dsp:txBody>
      <dsp:txXfrm rot="-5400000">
        <a:off x="788988" y="2972037"/>
        <a:ext cx="5271248" cy="66110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lvl1pPr>
          </a:lstStyle>
          <a:p>
            <a:pPr>
              <a:defRPr/>
            </a:pPr>
            <a:endParaRPr lang="en-US"/>
          </a:p>
        </p:txBody>
      </p:sp>
      <p:sp>
        <p:nvSpPr>
          <p:cNvPr id="30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p>
        </p:txBody>
      </p:sp>
      <p:sp>
        <p:nvSpPr>
          <p:cNvPr id="30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lvl1pPr>
          </a:lstStyle>
          <a:p>
            <a:pPr>
              <a:defRPr/>
            </a:pPr>
            <a:endParaRPr lang="en-US"/>
          </a:p>
        </p:txBody>
      </p:sp>
      <p:sp>
        <p:nvSpPr>
          <p:cNvPr id="30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2E388A7B-720A-47C0-90F9-F0634D07446B}" type="slidenum">
              <a:rPr lang="en-US"/>
              <a:pPr>
                <a:defRPr/>
              </a:pPr>
              <a:t>‹#›</a:t>
            </a:fld>
            <a:endParaRPr lang="en-US"/>
          </a:p>
        </p:txBody>
      </p:sp>
    </p:spTree>
    <p:extLst>
      <p:ext uri="{BB962C8B-B14F-4D97-AF65-F5344CB8AC3E}">
        <p14:creationId xmlns:p14="http://schemas.microsoft.com/office/powerpoint/2010/main" val="2642602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3AD894B4-F755-46DC-80C3-DCCAEC2D2AC3}" type="slidenum">
              <a:rPr lang="en-US"/>
              <a:pPr>
                <a:defRPr/>
              </a:pPr>
              <a:t>‹#›</a:t>
            </a:fld>
            <a:endParaRPr lang="en-US"/>
          </a:p>
        </p:txBody>
      </p:sp>
    </p:spTree>
    <p:extLst>
      <p:ext uri="{BB962C8B-B14F-4D97-AF65-F5344CB8AC3E}">
        <p14:creationId xmlns:p14="http://schemas.microsoft.com/office/powerpoint/2010/main" val="26728876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17B7AD96-5D40-453A-89F8-1CB2BE587476}" type="slidenum">
              <a:rPr lang="en-US" smtClean="0"/>
              <a:pPr/>
              <a:t>1</a:t>
            </a:fld>
            <a:endParaRPr lang="en-US"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3A2F40C6-F7AE-4AF1-AB3B-948508695AC0}" type="slidenum">
              <a:rPr lang="en-US" smtClean="0"/>
              <a:pPr/>
              <a:t>17</a:t>
            </a:fld>
            <a:endParaRPr lang="en-US" smtClean="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pPr>
              <a:defRPr/>
            </a:pPr>
            <a:endParaRPr lang="en-US"/>
          </a:p>
        </p:txBody>
      </p:sp>
      <p:sp>
        <p:nvSpPr>
          <p:cNvPr id="20" name="Footer Placeholder 19"/>
          <p:cNvSpPr>
            <a:spLocks noGrp="1"/>
          </p:cNvSpPr>
          <p:nvPr>
            <p:ph type="ftr" sz="quarter" idx="11"/>
          </p:nvPr>
        </p:nvSpPr>
        <p:spPr/>
        <p:txBody>
          <a:bodyPr/>
          <a:lstStyle>
            <a:extLst/>
          </a:lstStyle>
          <a:p>
            <a:pPr>
              <a:defRPr/>
            </a:pPr>
            <a:endParaRPr lang="en-US"/>
          </a:p>
        </p:txBody>
      </p:sp>
      <p:sp>
        <p:nvSpPr>
          <p:cNvPr id="10" name="Slide Number Placeholder 9"/>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pPr>
              <a:defRPr/>
            </a:pPr>
            <a:fld id="{1A901D40-370D-4EC1-B517-6540B1713535}" type="slidenum">
              <a:rPr lang="en-US" smtClean="0"/>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pPr>
              <a:defRPr/>
            </a:pPr>
            <a:fld id="{D9E2B177-9CDE-4379-9686-8B47E48B6B64}" type="slidenum">
              <a:rPr lang="en-US" smtClean="0"/>
              <a:pPr>
                <a:defRPr/>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pPr>
              <a:defRPr/>
            </a:pPr>
            <a:fld id="{1E65407F-2977-4E4B-9538-D020F87BE7F2}" type="slidenum">
              <a:rPr lang="en-US" smtClean="0"/>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pPr>
              <a:defRPr/>
            </a:pPr>
            <a:fld id="{A64D7699-C15B-42C5-BCF9-4FB4C2578030}" type="slidenum">
              <a:rPr lang="en-US" smtClean="0"/>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pPr>
              <a:defRPr/>
            </a:pPr>
            <a:fld id="{A20FCCC8-CCA9-4A1A-B123-C33DB599945A}" type="slidenum">
              <a:rPr lang="en-US" smtClean="0"/>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pPr>
              <a:defRPr/>
            </a:pPr>
            <a:fld id="{3C98C056-798B-4FAE-AF7E-6BF0CF75E670}" type="slidenum">
              <a:rPr lang="en-US" smtClean="0"/>
              <a:pPr>
                <a:defRPr/>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pPr>
              <a:defRPr/>
            </a:pPr>
            <a:fld id="{305E3A8F-C26B-4F97-BEE6-267F377D38C3}" type="slidenum">
              <a:rPr lang="en-US" smtClean="0"/>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pPr>
              <a:defRPr/>
            </a:pPr>
            <a:fld id="{563AF420-03D3-4DBD-A538-805F065D6D73}" type="slidenum">
              <a:rPr lang="en-US" smtClean="0"/>
              <a:pPr>
                <a:defRPr/>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pPr>
              <a:defRPr/>
            </a:pPr>
            <a:fld id="{90F51088-D491-4427-AB6A-161B79A68932}" type="slidenum">
              <a:rPr lang="en-US" smtClean="0"/>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t>6/7/2010</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pPr>
              <a:defRPr/>
            </a:pPr>
            <a:fld id="{FA5CFF9F-5188-4800-849D-84A1B5CB0998}" type="slidenum">
              <a:rPr lang="en-US" smtClean="0"/>
              <a:pPr>
                <a:defRPr/>
              </a:pPr>
              <a:t>‹#›</a:t>
            </a:fld>
            <a:endParaRPr lang="en-US"/>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54AB02A5-4FE5-49D9-9E24-09F23B90C450}" type="datetimeFigureOut">
              <a:rPr lang="en-US" smtClean="0"/>
              <a:t>6/7/2010</a:t>
            </a:fld>
            <a:endParaRPr lang="en-US" sz="1200">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sz="1200">
              <a:solidFill>
                <a:schemeClr val="bg2">
                  <a:shade val="50000"/>
                </a:schemeClr>
              </a:solidFill>
              <a:effectLst/>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0380345F-81AA-47D1-9EB5-F65149F19B31}" type="slidenum">
              <a:rPr lang="en-US" smtClean="0"/>
              <a:pPr>
                <a:defRPr/>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spd="med">
    <p:fade/>
  </p:transition>
  <p:timing>
    <p:tnLst>
      <p:par>
        <p:cTn id="1" dur="indefinite" restart="never" nodeType="tmRoot"/>
      </p:par>
    </p:tnLst>
  </p:timing>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066800" y="2514600"/>
            <a:ext cx="6934200" cy="1447800"/>
          </a:xfrm>
          <a:prstGeom prst="rect">
            <a:avLst/>
          </a:prstGeom>
          <a:noFill/>
          <a:ln w="9525">
            <a:noFill/>
            <a:miter lim="800000"/>
            <a:headEnd/>
            <a:tailEnd/>
          </a:ln>
        </p:spPr>
        <p:txBody>
          <a:bodyPr anchor="b"/>
          <a:lstStyle/>
          <a:p>
            <a:pPr eaLnBrk="1" hangingPunct="1">
              <a:lnSpc>
                <a:spcPct val="85000"/>
              </a:lnSpc>
            </a:pPr>
            <a:r>
              <a:rPr lang="en-US" sz="4800" dirty="0" smtClean="0">
                <a:ln/>
                <a:solidFill>
                  <a:schemeClr val="tx2"/>
                </a:solidFill>
              </a:rPr>
              <a:t>WCF Data Service &amp;</a:t>
            </a:r>
            <a:r>
              <a:rPr lang="en-US" sz="4800" dirty="0" smtClean="0">
                <a:ln/>
                <a:solidFill>
                  <a:schemeClr val="tx2"/>
                </a:solidFill>
              </a:rPr>
              <a:t>REST</a:t>
            </a:r>
          </a:p>
          <a:p>
            <a:pPr eaLnBrk="1" hangingPunct="1">
              <a:lnSpc>
                <a:spcPct val="85000"/>
              </a:lnSpc>
            </a:pPr>
            <a:r>
              <a:rPr lang="en-US" sz="4800" dirty="0" smtClean="0">
                <a:ln/>
                <a:solidFill>
                  <a:schemeClr val="tx2"/>
                </a:solidFill>
              </a:rPr>
              <a:t/>
            </a:r>
            <a:br>
              <a:rPr lang="en-US" sz="4800" dirty="0" smtClean="0">
                <a:ln/>
                <a:solidFill>
                  <a:schemeClr val="tx2"/>
                </a:solidFill>
              </a:rPr>
            </a:br>
            <a:r>
              <a:rPr lang="en-US" sz="4800" dirty="0" smtClean="0">
                <a:ln/>
                <a:solidFill>
                  <a:schemeClr val="tx2"/>
                </a:solidFill>
              </a:rPr>
              <a:t>          </a:t>
            </a:r>
            <a:r>
              <a:rPr lang="en-US" sz="2000" dirty="0" smtClean="0">
                <a:ln/>
                <a:solidFill>
                  <a:schemeClr val="tx2"/>
                </a:solidFill>
              </a:rPr>
              <a:t>Dhananjay Kumar</a:t>
            </a:r>
          </a:p>
          <a:p>
            <a:pPr eaLnBrk="1" hangingPunct="1">
              <a:lnSpc>
                <a:spcPct val="85000"/>
              </a:lnSpc>
            </a:pPr>
            <a:r>
              <a:rPr lang="en-US" sz="2000" dirty="0" smtClean="0">
                <a:ln/>
                <a:solidFill>
                  <a:schemeClr val="tx2"/>
                </a:solidFill>
              </a:rPr>
              <a:t>                                  MVP-Connected System</a:t>
            </a:r>
            <a:endParaRPr lang="en-US" sz="2000" dirty="0" smtClean="0">
              <a:solidFill>
                <a:schemeClr val="tx2"/>
              </a:solidFill>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Agenda</a:t>
            </a:r>
            <a:endParaRPr lang="en-US" b="1" dirty="0">
              <a:ln/>
              <a:solidFill>
                <a:schemeClr val="accent3"/>
              </a:solidFill>
              <a:effectLst/>
            </a:endParaRPr>
          </a:p>
        </p:txBody>
      </p:sp>
      <p:sp>
        <p:nvSpPr>
          <p:cNvPr id="11" name="Content Placeholder 10"/>
          <p:cNvSpPr>
            <a:spLocks noGrp="1"/>
          </p:cNvSpPr>
          <p:nvPr>
            <p:ph idx="1"/>
          </p:nvPr>
        </p:nvSpPr>
        <p:spPr>
          <a:xfrm>
            <a:off x="838200" y="1600200"/>
            <a:ext cx="8095488" cy="4800600"/>
          </a:xfrm>
        </p:spPr>
        <p:txBody>
          <a:bodyPr/>
          <a:lstStyle/>
          <a:p>
            <a:r>
              <a:rPr lang="en-US" dirty="0" smtClean="0"/>
              <a:t>What is REST?</a:t>
            </a:r>
          </a:p>
          <a:p>
            <a:r>
              <a:rPr lang="en-US" dirty="0" smtClean="0"/>
              <a:t>Introduction to WCF Data Services</a:t>
            </a:r>
          </a:p>
          <a:p>
            <a:r>
              <a:rPr lang="en-US" dirty="0" smtClean="0"/>
              <a:t>Demo</a:t>
            </a:r>
          </a:p>
          <a:p>
            <a:r>
              <a:rPr lang="en-US" dirty="0" smtClean="0"/>
              <a:t>URI Options</a:t>
            </a:r>
          </a:p>
          <a:p>
            <a:r>
              <a:rPr lang="en-US" dirty="0" smtClean="0"/>
              <a:t>Future Scope</a:t>
            </a:r>
          </a:p>
          <a:p>
            <a:r>
              <a:rPr lang="en-US" dirty="0" smtClean="0"/>
              <a:t>Q/A</a:t>
            </a:r>
            <a:endParaRPr lang="en-US"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REST</a:t>
            </a:r>
            <a:endParaRPr lang="en-US" b="1" dirty="0">
              <a:ln/>
              <a:solidFill>
                <a:schemeClr val="accent3"/>
              </a:solidFill>
              <a:effectLst/>
            </a:endParaRPr>
          </a:p>
        </p:txBody>
      </p:sp>
      <p:sp>
        <p:nvSpPr>
          <p:cNvPr id="3" name="Content Placeholder 2"/>
          <p:cNvSpPr>
            <a:spLocks noGrp="1"/>
          </p:cNvSpPr>
          <p:nvPr>
            <p:ph idx="1"/>
          </p:nvPr>
        </p:nvSpPr>
        <p:spPr>
          <a:xfrm>
            <a:off x="762000" y="3505200"/>
            <a:ext cx="8171688" cy="2895600"/>
          </a:xfrm>
        </p:spPr>
        <p:txBody>
          <a:bodyPr>
            <a:normAutofit/>
          </a:bodyPr>
          <a:lstStyle/>
          <a:p>
            <a:r>
              <a:rPr lang="en-US" sz="1900" dirty="0" smtClean="0">
                <a:cs typeface="Arial" pitchFamily="34" charset="0"/>
              </a:rPr>
              <a:t>REST is an architectural style, not a standard</a:t>
            </a:r>
          </a:p>
          <a:p>
            <a:r>
              <a:rPr lang="en-US" sz="1900" dirty="0" smtClean="0"/>
              <a:t>Induces scalability, generality, extensibility</a:t>
            </a:r>
            <a:endParaRPr lang="en-US" sz="1900" dirty="0" smtClean="0">
              <a:cs typeface="Arial" pitchFamily="34" charset="0"/>
            </a:endParaRPr>
          </a:p>
          <a:p>
            <a:r>
              <a:rPr lang="en-US" sz="1900" dirty="0" smtClean="0">
                <a:cs typeface="Arial" pitchFamily="34" charset="0"/>
              </a:rPr>
              <a:t> While REST is not a standard, it does prescribe the use of standards:</a:t>
            </a:r>
          </a:p>
          <a:p>
            <a:pPr lvl="1"/>
            <a:r>
              <a:rPr lang="en-US" sz="1900" dirty="0" smtClean="0">
                <a:cs typeface="Arial" pitchFamily="34" charset="0"/>
              </a:rPr>
              <a:t>HTTP</a:t>
            </a:r>
          </a:p>
          <a:p>
            <a:pPr lvl="1"/>
            <a:r>
              <a:rPr lang="en-US" sz="1900" dirty="0" smtClean="0">
                <a:cs typeface="Arial" pitchFamily="34" charset="0"/>
              </a:rPr>
              <a:t>URL</a:t>
            </a:r>
          </a:p>
          <a:p>
            <a:pPr lvl="1"/>
            <a:r>
              <a:rPr lang="en-US" sz="1900" dirty="0" smtClean="0">
                <a:cs typeface="Arial" pitchFamily="34" charset="0"/>
              </a:rPr>
              <a:t>XML/HTML/GIF/JPEG/etc (Resource Representations)</a:t>
            </a:r>
          </a:p>
          <a:p>
            <a:pPr lvl="1"/>
            <a:r>
              <a:rPr lang="en-US" sz="1900" dirty="0" smtClean="0">
                <a:cs typeface="Arial" pitchFamily="34" charset="0"/>
              </a:rPr>
              <a:t>text/xml, text/html, image/gif, image/jpeg, etc  (Resource Types, MIME Types).</a:t>
            </a:r>
          </a:p>
          <a:p>
            <a:endParaRPr lang="en-US" dirty="0" smtClean="0"/>
          </a:p>
          <a:p>
            <a:endParaRPr lang="en-US" dirty="0"/>
          </a:p>
        </p:txBody>
      </p:sp>
      <p:sp>
        <p:nvSpPr>
          <p:cNvPr id="4" name="TextBox 3"/>
          <p:cNvSpPr txBox="1"/>
          <p:nvPr/>
        </p:nvSpPr>
        <p:spPr>
          <a:xfrm>
            <a:off x="0" y="1066800"/>
            <a:ext cx="9144000"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REST == Representational State Transfer</a:t>
            </a:r>
            <a:endParaRPr lang="en-US"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TextBox 4"/>
          <p:cNvSpPr txBox="1"/>
          <p:nvPr/>
        </p:nvSpPr>
        <p:spPr>
          <a:xfrm>
            <a:off x="0" y="2127505"/>
            <a:ext cx="9067800" cy="1169551"/>
          </a:xfrm>
          <a:prstGeom prst="rect">
            <a:avLst/>
          </a:prstGeom>
          <a:noFill/>
        </p:spPr>
        <p:txBody>
          <a:bodyPr wrap="square" rtlCol="0">
            <a:spAutoFit/>
          </a:bodyPr>
          <a:lstStyle/>
          <a:p>
            <a:pPr algn="just"/>
            <a:r>
              <a:rPr lang="en-US" sz="1400" dirty="0" smtClean="0"/>
              <a:t>“</a:t>
            </a:r>
            <a:r>
              <a:rPr lang="en-US" sz="1400" dirty="0" smtClean="0">
                <a:solidFill>
                  <a:schemeClr val="accent6">
                    <a:lumMod val="50000"/>
                  </a:schemeClr>
                </a:solidFill>
                <a:latin typeface="Arial" pitchFamily="34" charset="0"/>
                <a:cs typeface="Arial" pitchFamily="34" charset="0"/>
              </a:rPr>
              <a:t>Representation State Transfer is intended to evoke an image of how a well-designed Web application behaves: a network of web pages (a virtual state-machine), where the user progresses through an application by selecting links (state transitions), resulting in the next page (representing the next state of the application) being transferred to the user and rendered for their use</a:t>
            </a:r>
            <a:r>
              <a:rPr lang="en-US" sz="1400" dirty="0" smtClean="0"/>
              <a:t>.”</a:t>
            </a:r>
          </a:p>
          <a:p>
            <a:pPr algn="r"/>
            <a:r>
              <a:rPr lang="en-US" sz="1400" dirty="0" smtClean="0"/>
              <a:t>                                                                                                                      </a:t>
            </a:r>
            <a:r>
              <a:rPr lang="en-US" sz="1400" b="1" dirty="0" smtClean="0"/>
              <a:t>- Roy Fielding</a:t>
            </a:r>
            <a:endParaRPr lang="en-US" sz="1400" b="1"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REST</a:t>
            </a:r>
            <a:endParaRPr lang="en-US" b="1" dirty="0">
              <a:ln/>
              <a:solidFill>
                <a:schemeClr val="accent3"/>
              </a:solidFill>
              <a:effectLst/>
            </a:endParaRPr>
          </a:p>
        </p:txBody>
      </p:sp>
      <p:sp>
        <p:nvSpPr>
          <p:cNvPr id="3" name="Content Placeholder 2"/>
          <p:cNvSpPr>
            <a:spLocks noGrp="1"/>
          </p:cNvSpPr>
          <p:nvPr>
            <p:ph idx="1"/>
          </p:nvPr>
        </p:nvSpPr>
        <p:spPr>
          <a:xfrm>
            <a:off x="533400" y="2057400"/>
            <a:ext cx="8534400" cy="4648200"/>
          </a:xfrm>
        </p:spPr>
        <p:txBody>
          <a:bodyPr>
            <a:normAutofit fontScale="85000" lnSpcReduction="10000"/>
          </a:bodyPr>
          <a:lstStyle/>
          <a:p>
            <a:r>
              <a:rPr lang="en-US" b="1" dirty="0" smtClean="0">
                <a:solidFill>
                  <a:schemeClr val="accent6">
                    <a:lumMod val="50000"/>
                  </a:schemeClr>
                </a:solidFill>
              </a:rPr>
              <a:t>"Identification of resources"</a:t>
            </a:r>
          </a:p>
          <a:p>
            <a:pPr lvl="1"/>
            <a:r>
              <a:rPr lang="en-US" dirty="0" smtClean="0"/>
              <a:t>Resources are anything that can be named</a:t>
            </a:r>
          </a:p>
          <a:p>
            <a:pPr lvl="1"/>
            <a:r>
              <a:rPr lang="en-US" dirty="0" smtClean="0"/>
              <a:t>Each resource is having a unique URI.</a:t>
            </a:r>
          </a:p>
          <a:p>
            <a:r>
              <a:rPr lang="en-US" b="1" dirty="0" smtClean="0">
                <a:solidFill>
                  <a:schemeClr val="accent6">
                    <a:lumMod val="50000"/>
                  </a:schemeClr>
                </a:solidFill>
              </a:rPr>
              <a:t>"Manipulation of resources through representations"</a:t>
            </a:r>
          </a:p>
          <a:p>
            <a:pPr lvl="1"/>
            <a:r>
              <a:rPr lang="en-US" dirty="0" smtClean="0"/>
              <a:t>Representations capture current/intended state of resources</a:t>
            </a:r>
          </a:p>
          <a:p>
            <a:pPr lvl="1"/>
            <a:r>
              <a:rPr lang="en-US" dirty="0" smtClean="0"/>
              <a:t>Representations are transferred between resources</a:t>
            </a:r>
          </a:p>
          <a:p>
            <a:pPr lvl="1"/>
            <a:r>
              <a:rPr lang="en-US" dirty="0" smtClean="0"/>
              <a:t>Representations often contain links to related resources</a:t>
            </a:r>
          </a:p>
          <a:p>
            <a:r>
              <a:rPr lang="en-US" b="1" dirty="0" smtClean="0">
                <a:solidFill>
                  <a:schemeClr val="accent6">
                    <a:lumMod val="50000"/>
                  </a:schemeClr>
                </a:solidFill>
              </a:rPr>
              <a:t>"Self-descriptive messages"</a:t>
            </a:r>
          </a:p>
          <a:p>
            <a:pPr lvl="1"/>
            <a:r>
              <a:rPr lang="en-US" dirty="0" smtClean="0"/>
              <a:t>Resource identifiers, representation data formats, </a:t>
            </a:r>
          </a:p>
          <a:p>
            <a:r>
              <a:rPr lang="en-US" i="1" dirty="0" smtClean="0"/>
              <a:t>"</a:t>
            </a:r>
            <a:r>
              <a:rPr lang="en-US" b="1" dirty="0" smtClean="0">
                <a:solidFill>
                  <a:schemeClr val="accent6">
                    <a:lumMod val="50000"/>
                  </a:schemeClr>
                </a:solidFill>
              </a:rPr>
              <a:t>Hypermedia as the engine of application state"</a:t>
            </a:r>
          </a:p>
          <a:p>
            <a:endParaRPr lang="en-US" dirty="0"/>
          </a:p>
        </p:txBody>
      </p:sp>
      <p:sp>
        <p:nvSpPr>
          <p:cNvPr id="7" name="TextBox 6"/>
          <p:cNvSpPr txBox="1"/>
          <p:nvPr/>
        </p:nvSpPr>
        <p:spPr>
          <a:xfrm>
            <a:off x="0" y="1066801"/>
            <a:ext cx="9144000" cy="523220"/>
          </a:xfrm>
          <a:prstGeom prst="rect">
            <a:avLst/>
          </a:prstGeom>
          <a:noFill/>
        </p:spPr>
        <p:txBody>
          <a:bodyPr wrap="square" rtlCol="0">
            <a:spAutoFit/>
          </a:bodyPr>
          <a:lstStyle/>
          <a:p>
            <a:pPr algn="l"/>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Key principles </a:t>
            </a:r>
            <a:endParaRPr lang="en-US" dirty="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Arrow Connector 38"/>
          <p:cNvCxnSpPr/>
          <p:nvPr/>
        </p:nvCxnSpPr>
        <p:spPr bwMode="auto">
          <a:xfrm>
            <a:off x="4419600" y="4648200"/>
            <a:ext cx="2971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cxnSp>
        <p:nvCxnSpPr>
          <p:cNvPr id="40" name="Straight Arrow Connector 39"/>
          <p:cNvCxnSpPr/>
          <p:nvPr/>
        </p:nvCxnSpPr>
        <p:spPr bwMode="auto">
          <a:xfrm>
            <a:off x="4419600" y="5715000"/>
            <a:ext cx="2971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cxnSp>
        <p:nvCxnSpPr>
          <p:cNvPr id="37" name="Straight Arrow Connector 36"/>
          <p:cNvCxnSpPr/>
          <p:nvPr/>
        </p:nvCxnSpPr>
        <p:spPr bwMode="auto">
          <a:xfrm>
            <a:off x="4419600" y="3581400"/>
            <a:ext cx="2971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sp>
        <p:nvSpPr>
          <p:cNvPr id="2" name="Title 1"/>
          <p:cNvSpPr>
            <a:spLocks noGrp="1"/>
          </p:cNvSpPr>
          <p:nvPr>
            <p:ph type="title"/>
          </p:nvPr>
        </p:nvSpPr>
        <p:spPr/>
        <p:txBody>
          <a:bodyPr/>
          <a:lstStyle/>
          <a:p>
            <a:r>
              <a:rPr lang="en-US" dirty="0" err="1" smtClean="0"/>
              <a:t>RESTful</a:t>
            </a:r>
            <a:r>
              <a:rPr lang="en-US" dirty="0" smtClean="0"/>
              <a:t> Example</a:t>
            </a:r>
            <a:endParaRPr lang="en-US" dirty="0"/>
          </a:p>
        </p:txBody>
      </p:sp>
      <p:sp>
        <p:nvSpPr>
          <p:cNvPr id="14" name="Rectangle 13"/>
          <p:cNvSpPr/>
          <p:nvPr/>
        </p:nvSpPr>
        <p:spPr bwMode="auto">
          <a:xfrm>
            <a:off x="914400" y="1752600"/>
            <a:ext cx="1752600" cy="838200"/>
          </a:xfrm>
          <a:prstGeom prst="rect">
            <a:avLst/>
          </a:prstGeom>
          <a:ln>
            <a:headEnd type="none" w="med" len="med"/>
            <a:tailEnd type="none" w="med" len="me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rPr>
              <a:t>HTTP Client</a:t>
            </a:r>
          </a:p>
          <a:p>
            <a:pPr marL="0" marR="0" indent="0" algn="ctr" defTabSz="914400" rtl="0" eaLnBrk="0" fontAlgn="base" latinLnBrk="0" hangingPunct="0">
              <a:lnSpc>
                <a:spcPct val="100000"/>
              </a:lnSpc>
              <a:spcBef>
                <a:spcPct val="0"/>
              </a:spcBef>
              <a:spcAft>
                <a:spcPct val="0"/>
              </a:spcAft>
              <a:buClrTx/>
              <a:buSzTx/>
              <a:buFontTx/>
              <a:buNone/>
              <a:tabLst/>
            </a:pPr>
            <a:r>
              <a:rPr lang="en-US" sz="16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rPr>
              <a:t>(Web Browser)</a:t>
            </a:r>
            <a:endParaRPr kumimoji="0" lang="en-US" sz="1600"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endParaRPr>
          </a:p>
        </p:txBody>
      </p:sp>
      <p:sp>
        <p:nvSpPr>
          <p:cNvPr id="15" name="Rectangle 14"/>
          <p:cNvSpPr/>
          <p:nvPr/>
        </p:nvSpPr>
        <p:spPr bwMode="auto">
          <a:xfrm>
            <a:off x="3200400" y="1752600"/>
            <a:ext cx="1752600" cy="838200"/>
          </a:xfrm>
          <a:prstGeom prst="rect">
            <a:avLst/>
          </a:prstGeom>
          <a:ln>
            <a:headEnd type="none" w="med" len="med"/>
            <a:tailEnd type="none" w="med" len="med"/>
          </a:ln>
          <a:effectLst>
            <a:outerShdw blurRad="40000" dist="20000" dir="5400000" rotWithShape="0">
              <a:srgbClr val="000000">
                <a:alpha val="38000"/>
              </a:srgbClr>
            </a:outerShdw>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rPr>
              <a:t>Web Server</a:t>
            </a:r>
          </a:p>
        </p:txBody>
      </p:sp>
      <p:sp>
        <p:nvSpPr>
          <p:cNvPr id="16" name="Flowchart: Magnetic Disk 15"/>
          <p:cNvSpPr/>
          <p:nvPr/>
        </p:nvSpPr>
        <p:spPr bwMode="auto">
          <a:xfrm>
            <a:off x="6441488" y="1676400"/>
            <a:ext cx="1905000" cy="914400"/>
          </a:xfrm>
          <a:prstGeom prst="flowChartMagneticDisk">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rPr>
              <a:t>Database</a:t>
            </a:r>
          </a:p>
        </p:txBody>
      </p:sp>
      <p:sp>
        <p:nvSpPr>
          <p:cNvPr id="17" name="Rectangle 16"/>
          <p:cNvSpPr/>
          <p:nvPr/>
        </p:nvSpPr>
        <p:spPr bwMode="auto">
          <a:xfrm>
            <a:off x="5029200" y="2971800"/>
            <a:ext cx="1752600" cy="83820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rPr>
              <a:t>SELECT *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rPr>
              <a:t>FROM books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rPr>
              <a:t>WHERE </a:t>
            </a:r>
            <a:r>
              <a:rPr kumimoji="0" lang="en-US" sz="1100" b="1" i="0" u="none" strike="noStrike" cap="none" normalizeH="0" baseline="0" dirty="0" err="1" smtClean="0">
                <a:ln>
                  <a:noFill/>
                </a:ln>
                <a:solidFill>
                  <a:schemeClr val="tx1"/>
                </a:solidFill>
                <a:effectLst/>
                <a:latin typeface="Arial" charset="0"/>
              </a:rPr>
              <a:t>isbn</a:t>
            </a:r>
            <a:r>
              <a:rPr kumimoji="0" lang="en-US" sz="1100" b="1" i="0" u="none" strike="noStrike" cap="none" normalizeH="0" baseline="0" dirty="0" smtClean="0">
                <a:ln>
                  <a:noFill/>
                </a:ln>
                <a:solidFill>
                  <a:schemeClr val="tx1"/>
                </a:solidFill>
                <a:effectLst/>
                <a:latin typeface="Arial" charset="0"/>
              </a:rPr>
              <a:t>=222</a:t>
            </a:r>
          </a:p>
        </p:txBody>
      </p:sp>
      <p:sp>
        <p:nvSpPr>
          <p:cNvPr id="18" name="Rectangle 17"/>
          <p:cNvSpPr/>
          <p:nvPr/>
        </p:nvSpPr>
        <p:spPr bwMode="auto">
          <a:xfrm>
            <a:off x="5029200" y="4038600"/>
            <a:ext cx="1752600" cy="83820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ctr" anchorCtr="0" compatLnSpc="1">
            <a:prstTxWarp prst="textNoShape">
              <a:avLst/>
            </a:prstTxWarp>
          </a:bodyPr>
          <a:lstStyle/>
          <a:p>
            <a:r>
              <a:rPr lang="en-US" sz="1200" dirty="0" smtClean="0">
                <a:solidFill>
                  <a:schemeClr val="tx1"/>
                </a:solidFill>
                <a:latin typeface="Arial" charset="0"/>
              </a:rPr>
              <a:t>INSERT</a:t>
            </a:r>
          </a:p>
          <a:p>
            <a:r>
              <a:rPr lang="en-US" sz="1200" dirty="0" smtClean="0">
                <a:solidFill>
                  <a:schemeClr val="tx1"/>
                </a:solidFill>
                <a:latin typeface="Arial" charset="0"/>
              </a:rPr>
              <a:t>INTO orders</a:t>
            </a:r>
          </a:p>
        </p:txBody>
      </p:sp>
      <p:sp>
        <p:nvSpPr>
          <p:cNvPr id="19" name="Rectangle 18"/>
          <p:cNvSpPr/>
          <p:nvPr/>
        </p:nvSpPr>
        <p:spPr bwMode="auto">
          <a:xfrm>
            <a:off x="5029200" y="5105400"/>
            <a:ext cx="1752600" cy="83820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UPDATE orders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smtClean="0">
                <a:solidFill>
                  <a:schemeClr val="tx1"/>
                </a:solidFill>
                <a:latin typeface="Arial" charset="0"/>
              </a:rPr>
              <a:t>WHERE id=612</a:t>
            </a:r>
            <a:endParaRPr kumimoji="0" lang="en-US" sz="1200" b="1" i="0" u="none" strike="noStrike" cap="none" normalizeH="0" baseline="0" dirty="0" smtClean="0">
              <a:ln>
                <a:noFill/>
              </a:ln>
              <a:solidFill>
                <a:schemeClr val="tx1"/>
              </a:solidFill>
              <a:effectLst/>
              <a:latin typeface="Arial" charset="0"/>
            </a:endParaRPr>
          </a:p>
        </p:txBody>
      </p:sp>
      <p:cxnSp>
        <p:nvCxnSpPr>
          <p:cNvPr id="21" name="Straight Connector 20"/>
          <p:cNvCxnSpPr/>
          <p:nvPr/>
        </p:nvCxnSpPr>
        <p:spPr bwMode="auto">
          <a:xfrm rot="5400000">
            <a:off x="-647700" y="4305300"/>
            <a:ext cx="3429000" cy="1588"/>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23" name="Straight Connector 22"/>
          <p:cNvCxnSpPr/>
          <p:nvPr/>
        </p:nvCxnSpPr>
        <p:spPr bwMode="auto">
          <a:xfrm rot="5400000">
            <a:off x="2705894" y="4304506"/>
            <a:ext cx="3429000" cy="1588"/>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24" name="Straight Connector 23"/>
          <p:cNvCxnSpPr/>
          <p:nvPr/>
        </p:nvCxnSpPr>
        <p:spPr bwMode="auto">
          <a:xfrm rot="5400000">
            <a:off x="5677694" y="4304506"/>
            <a:ext cx="3429000" cy="1588"/>
          </a:xfrm>
          <a:prstGeom prst="line">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26" name="Straight Arrow Connector 25"/>
          <p:cNvCxnSpPr/>
          <p:nvPr/>
        </p:nvCxnSpPr>
        <p:spPr bwMode="auto">
          <a:xfrm>
            <a:off x="1066800" y="3427412"/>
            <a:ext cx="3352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cxnSp>
        <p:nvCxnSpPr>
          <p:cNvPr id="28" name="Straight Arrow Connector 27"/>
          <p:cNvCxnSpPr/>
          <p:nvPr/>
        </p:nvCxnSpPr>
        <p:spPr bwMode="auto">
          <a:xfrm flipH="1">
            <a:off x="1066800" y="3656012"/>
            <a:ext cx="3352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sp>
        <p:nvSpPr>
          <p:cNvPr id="30" name="TextBox 29"/>
          <p:cNvSpPr txBox="1"/>
          <p:nvPr/>
        </p:nvSpPr>
        <p:spPr>
          <a:xfrm>
            <a:off x="1066800" y="3040880"/>
            <a:ext cx="3352800" cy="338554"/>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160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GET/</a:t>
            </a:r>
            <a:r>
              <a:rPr lang="en-US" sz="1600"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book?ISBN</a:t>
            </a:r>
            <a:r>
              <a:rPr lang="en-US" sz="160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=222</a:t>
            </a:r>
            <a:endParaRPr lang="en-US" sz="16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cxnSp>
        <p:nvCxnSpPr>
          <p:cNvPr id="31" name="Straight Arrow Connector 30"/>
          <p:cNvCxnSpPr/>
          <p:nvPr/>
        </p:nvCxnSpPr>
        <p:spPr bwMode="auto">
          <a:xfrm>
            <a:off x="1066800" y="4451766"/>
            <a:ext cx="3352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sp>
        <p:nvSpPr>
          <p:cNvPr id="32" name="TextBox 31"/>
          <p:cNvSpPr txBox="1"/>
          <p:nvPr/>
        </p:nvSpPr>
        <p:spPr>
          <a:xfrm>
            <a:off x="1066800" y="4038600"/>
            <a:ext cx="3352800" cy="338554"/>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160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PUT/order</a:t>
            </a:r>
            <a:endParaRPr lang="en-US" sz="16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cxnSp>
        <p:nvCxnSpPr>
          <p:cNvPr id="33" name="Straight Arrow Connector 32"/>
          <p:cNvCxnSpPr/>
          <p:nvPr/>
        </p:nvCxnSpPr>
        <p:spPr bwMode="auto">
          <a:xfrm flipH="1">
            <a:off x="1066800" y="4958176"/>
            <a:ext cx="3352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sp>
        <p:nvSpPr>
          <p:cNvPr id="34" name="TextBox 33"/>
          <p:cNvSpPr txBox="1"/>
          <p:nvPr/>
        </p:nvSpPr>
        <p:spPr>
          <a:xfrm>
            <a:off x="1066800" y="4577176"/>
            <a:ext cx="3352800" cy="338554"/>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160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301 Location:/order/612</a:t>
            </a:r>
            <a:endParaRPr lang="en-US" sz="16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cxnSp>
        <p:nvCxnSpPr>
          <p:cNvPr id="35" name="Straight Arrow Connector 34"/>
          <p:cNvCxnSpPr/>
          <p:nvPr/>
        </p:nvCxnSpPr>
        <p:spPr bwMode="auto">
          <a:xfrm flipH="1">
            <a:off x="1066800" y="5789612"/>
            <a:ext cx="3352800" cy="1588"/>
          </a:xfrm>
          <a:prstGeom prst="straightConnector1">
            <a:avLst/>
          </a:prstGeom>
          <a:ln>
            <a:headEnd type="none" w="med" len="med"/>
            <a:tailEnd type="triangle" w="med" len="med"/>
          </a:ln>
        </p:spPr>
        <p:style>
          <a:lnRef idx="2">
            <a:schemeClr val="accent6"/>
          </a:lnRef>
          <a:fillRef idx="0">
            <a:schemeClr val="accent6"/>
          </a:fillRef>
          <a:effectRef idx="1">
            <a:schemeClr val="accent6"/>
          </a:effectRef>
          <a:fontRef idx="minor">
            <a:schemeClr val="tx1"/>
          </a:fontRef>
        </p:style>
      </p:cxnSp>
      <p:sp>
        <p:nvSpPr>
          <p:cNvPr id="36" name="TextBox 35"/>
          <p:cNvSpPr txBox="1"/>
          <p:nvPr/>
        </p:nvSpPr>
        <p:spPr>
          <a:xfrm>
            <a:off x="1066800" y="5408612"/>
            <a:ext cx="3352800" cy="338554"/>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160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POST /order/612</a:t>
            </a:r>
            <a:endParaRPr lang="en-US" sz="160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a:t>
            </a:r>
            <a:endParaRPr lang="en-US" dirty="0"/>
          </a:p>
        </p:txBody>
      </p:sp>
      <p:sp>
        <p:nvSpPr>
          <p:cNvPr id="3" name="Content Placeholder 2"/>
          <p:cNvSpPr>
            <a:spLocks noGrp="1"/>
          </p:cNvSpPr>
          <p:nvPr>
            <p:ph idx="1"/>
          </p:nvPr>
        </p:nvSpPr>
        <p:spPr/>
        <p:txBody>
          <a:bodyPr/>
          <a:lstStyle/>
          <a:p>
            <a:pPr marL="0" indent="0" algn="ctr">
              <a:buNone/>
            </a:pPr>
            <a:endParaRPr lang="en-US" sz="7200" dirty="0" smtClean="0"/>
          </a:p>
          <a:p>
            <a:pPr marL="0" indent="0" algn="ctr">
              <a:buNone/>
            </a:pPr>
            <a:r>
              <a:rPr lang="en-US" sz="7200" dirty="0" smtClean="0"/>
              <a:t>DEMO</a:t>
            </a:r>
            <a:endParaRPr lang="en-US" sz="7200" dirty="0"/>
          </a:p>
        </p:txBody>
      </p:sp>
      <p:sp>
        <p:nvSpPr>
          <p:cNvPr id="4" name="Slide Number Placeholder 3"/>
          <p:cNvSpPr>
            <a:spLocks noGrp="1"/>
          </p:cNvSpPr>
          <p:nvPr>
            <p:ph type="sldNum" sz="quarter" idx="12"/>
          </p:nvPr>
        </p:nvSpPr>
        <p:spPr/>
        <p:txBody>
          <a:bodyPr/>
          <a:lstStyle/>
          <a:p>
            <a:pPr>
              <a:defRPr/>
            </a:pPr>
            <a:fld id="{1A901D40-370D-4EC1-B517-6540B1713535}" type="slidenum">
              <a:rPr lang="en-US" smtClean="0"/>
              <a:pPr>
                <a:defRPr/>
              </a:pPr>
              <a:t>6</a:t>
            </a:fld>
            <a:endParaRPr lang="en-US"/>
          </a:p>
        </p:txBody>
      </p:sp>
    </p:spTree>
    <p:extLst>
      <p:ext uri="{BB962C8B-B14F-4D97-AF65-F5344CB8AC3E}">
        <p14:creationId xmlns:p14="http://schemas.microsoft.com/office/powerpoint/2010/main" val="233463062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ln/>
                <a:solidFill>
                  <a:schemeClr val="accent3"/>
                </a:solidFill>
              </a:rPr>
              <a:t>WCF Data Service</a:t>
            </a:r>
            <a:endParaRPr lang="en-US" b="1" dirty="0">
              <a:ln/>
              <a:solidFill>
                <a:schemeClr val="accent3"/>
              </a:solidFill>
              <a:effectLs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44912017"/>
              </p:ext>
            </p:extLst>
          </p:nvPr>
        </p:nvGraphicFramePr>
        <p:xfrm>
          <a:off x="152400" y="1371600"/>
          <a:ext cx="88392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0838794"/>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066800"/>
          </a:xfrm>
        </p:spPr>
        <p:txBody>
          <a:bodyPr/>
          <a:lstStyle/>
          <a:p>
            <a:r>
              <a:rPr lang="en-US" dirty="0" smtClean="0"/>
              <a:t>WCF Data Services</a:t>
            </a:r>
            <a:endParaRPr lang="en-US" dirty="0"/>
          </a:p>
        </p:txBody>
      </p:sp>
      <p:sp>
        <p:nvSpPr>
          <p:cNvPr id="3" name="Content Placeholder 2"/>
          <p:cNvSpPr>
            <a:spLocks noGrp="1"/>
          </p:cNvSpPr>
          <p:nvPr>
            <p:ph idx="1"/>
          </p:nvPr>
        </p:nvSpPr>
        <p:spPr>
          <a:xfrm>
            <a:off x="457200" y="1600200"/>
            <a:ext cx="8229600" cy="2590800"/>
          </a:xfrm>
        </p:spPr>
        <p:txBody>
          <a:bodyPr/>
          <a:lstStyle/>
          <a:p>
            <a:r>
              <a:rPr lang="en-US" sz="2400" dirty="0" smtClean="0"/>
              <a:t>The ADO.NET Data Services Framework Consists of a combination of patterns and libraries that enable the creation and consumption of data services for the web.</a:t>
            </a:r>
          </a:p>
          <a:p>
            <a:r>
              <a:rPr lang="en-US" sz="2400" dirty="0" smtClean="0"/>
              <a:t>The goal of ADO.NET Data Service Framework is to facilitate the creation of Flexible data Services that are naturally integrated with the web.</a:t>
            </a:r>
          </a:p>
        </p:txBody>
      </p:sp>
      <p:sp>
        <p:nvSpPr>
          <p:cNvPr id="4" name="Slide Number Placeholder 3"/>
          <p:cNvSpPr>
            <a:spLocks noGrp="1"/>
          </p:cNvSpPr>
          <p:nvPr>
            <p:ph type="sldNum" sz="quarter" idx="12"/>
          </p:nvPr>
        </p:nvSpPr>
        <p:spPr/>
        <p:txBody>
          <a:bodyPr/>
          <a:lstStyle/>
          <a:p>
            <a:pPr>
              <a:defRPr/>
            </a:pPr>
            <a:fld id="{1A901D40-370D-4EC1-B517-6540B1713535}" type="slidenum">
              <a:rPr lang="en-US" smtClean="0"/>
              <a:pPr>
                <a:defRPr/>
              </a:pPr>
              <a:t>8</a:t>
            </a:fld>
            <a:endParaRPr lang="en-US"/>
          </a:p>
        </p:txBody>
      </p:sp>
      <p:sp>
        <p:nvSpPr>
          <p:cNvPr id="6" name="Flowchart: Sequential Access Storage 5"/>
          <p:cNvSpPr/>
          <p:nvPr/>
        </p:nvSpPr>
        <p:spPr bwMode="auto">
          <a:xfrm>
            <a:off x="838200" y="4419600"/>
            <a:ext cx="7086600" cy="2057400"/>
          </a:xfrm>
          <a:prstGeom prst="flowChartMagneticTape">
            <a:avLst/>
          </a:prstGeom>
          <a:ln>
            <a:headEnd type="none" w="med" len="med"/>
            <a:tailEnd type="none" w="med" len="med"/>
          </a:ln>
          <a:effectLst>
            <a:glow rad="139700">
              <a:schemeClr val="accent1">
                <a:satMod val="175000"/>
                <a:alpha val="40000"/>
              </a:schemeClr>
            </a:glow>
            <a:innerShdw blurRad="63500" dist="50800" dir="10800000">
              <a:prstClr val="black">
                <a:alpha val="50000"/>
              </a:prstClr>
            </a:inn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bodyPr>
          <a:lstStyle/>
          <a:p>
            <a:r>
              <a:rPr lang="en-US" sz="1600" dirty="0" smtClean="0">
                <a:solidFill>
                  <a:schemeClr val="accent6">
                    <a:lumMod val="50000"/>
                  </a:schemeClr>
                </a:solidFill>
              </a:rPr>
              <a:t>It is a </a:t>
            </a:r>
            <a:r>
              <a:rPr lang="en-US" sz="1600" dirty="0" err="1" smtClean="0">
                <a:solidFill>
                  <a:schemeClr val="accent6">
                    <a:lumMod val="50000"/>
                  </a:schemeClr>
                </a:solidFill>
              </a:rPr>
              <a:t>RESTful</a:t>
            </a:r>
            <a:r>
              <a:rPr lang="en-US" sz="1600" dirty="0" smtClean="0">
                <a:solidFill>
                  <a:schemeClr val="accent6">
                    <a:lumMod val="50000"/>
                  </a:schemeClr>
                </a:solidFill>
              </a:rPr>
              <a:t> interface to data which  exposed  and </a:t>
            </a:r>
          </a:p>
          <a:p>
            <a:r>
              <a:rPr lang="en-US" sz="1600" dirty="0" smtClean="0">
                <a:solidFill>
                  <a:schemeClr val="accent6">
                    <a:lumMod val="50000"/>
                  </a:schemeClr>
                </a:solidFill>
              </a:rPr>
              <a:t>supports all database operations (CRUD) as </a:t>
            </a:r>
            <a:r>
              <a:rPr lang="en-US" sz="1600" dirty="0" err="1" smtClean="0">
                <a:solidFill>
                  <a:schemeClr val="accent6">
                    <a:lumMod val="50000"/>
                  </a:schemeClr>
                </a:solidFill>
              </a:rPr>
              <a:t>RESTful</a:t>
            </a:r>
            <a:r>
              <a:rPr lang="en-US" sz="1600" dirty="0" smtClean="0">
                <a:solidFill>
                  <a:schemeClr val="accent6">
                    <a:lumMod val="50000"/>
                  </a:schemeClr>
                </a:solidFill>
              </a:rPr>
              <a:t> </a:t>
            </a:r>
          </a:p>
          <a:p>
            <a:r>
              <a:rPr lang="en-US" sz="1600" dirty="0" smtClean="0">
                <a:solidFill>
                  <a:schemeClr val="accent6">
                    <a:lumMod val="50000"/>
                  </a:schemeClr>
                </a:solidFill>
              </a:rPr>
              <a:t>service on an entity model, if entity model supports </a:t>
            </a:r>
          </a:p>
          <a:p>
            <a:r>
              <a:rPr lang="en-US" sz="1600" dirty="0" smtClean="0">
                <a:solidFill>
                  <a:schemeClr val="accent6">
                    <a:lumMod val="50000"/>
                  </a:schemeClr>
                </a:solidFill>
              </a:rPr>
              <a:t>both </a:t>
            </a:r>
            <a:r>
              <a:rPr lang="en-US" sz="1600" dirty="0" err="1" smtClean="0">
                <a:solidFill>
                  <a:schemeClr val="accent4"/>
                </a:solidFill>
              </a:rPr>
              <a:t>IUpdateable</a:t>
            </a:r>
            <a:r>
              <a:rPr lang="en-US" sz="1600" dirty="0" smtClean="0">
                <a:solidFill>
                  <a:schemeClr val="accent6">
                    <a:lumMod val="50000"/>
                  </a:schemeClr>
                </a:solidFill>
              </a:rPr>
              <a:t> and </a:t>
            </a:r>
            <a:r>
              <a:rPr lang="en-US" sz="1600" dirty="0" err="1" smtClean="0">
                <a:solidFill>
                  <a:schemeClr val="accent4">
                    <a:lumMod val="75000"/>
                  </a:schemeClr>
                </a:solidFill>
              </a:rPr>
              <a:t>IQueryable</a:t>
            </a:r>
            <a:r>
              <a:rPr lang="en-US" sz="1600" dirty="0" smtClean="0">
                <a:solidFill>
                  <a:schemeClr val="accent6">
                    <a:lumMod val="50000"/>
                  </a:schemeClr>
                </a:solidFill>
              </a:rPr>
              <a:t> interface. </a:t>
            </a:r>
            <a:endParaRPr lang="en-US" sz="1600" dirty="0" smtClean="0"/>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p:txBody>
      </p:sp>
      <p:sp>
        <p:nvSpPr>
          <p:cNvPr id="8" name="TextBox 7"/>
          <p:cNvSpPr txBox="1"/>
          <p:nvPr/>
        </p:nvSpPr>
        <p:spPr>
          <a:xfrm>
            <a:off x="0" y="1066800"/>
            <a:ext cx="8763000" cy="523220"/>
          </a:xfrm>
          <a:prstGeom prst="rect">
            <a:avLst/>
          </a:prstGeom>
          <a:noFill/>
        </p:spPr>
        <p:txBody>
          <a:bodyPr wrap="square" rtlCol="0">
            <a:spAutoFit/>
          </a:bodyPr>
          <a:lstStyle/>
          <a:p>
            <a:pPr algn="l"/>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Introduction  </a:t>
            </a:r>
            <a:endParaRPr lang="en-US" dirty="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066800"/>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WCF</a:t>
            </a:r>
            <a:r>
              <a:rPr lang="en-US" b="1" dirty="0" smtClean="0">
                <a:ln/>
                <a:solidFill>
                  <a:schemeClr val="accent3"/>
                </a:solidFill>
                <a:effectLst/>
              </a:rPr>
              <a:t> </a:t>
            </a:r>
            <a:r>
              <a:rPr lang="en-US" b="1" dirty="0" smtClean="0">
                <a:ln/>
                <a:solidFill>
                  <a:schemeClr val="accent3"/>
                </a:solidFill>
                <a:effectLst/>
              </a:rPr>
              <a:t>Data Service</a:t>
            </a:r>
            <a:endParaRPr lang="en-US" b="1" dirty="0">
              <a:ln/>
              <a:solidFill>
                <a:schemeClr val="accent3"/>
              </a:solidFill>
              <a:effectLst/>
            </a:endParaRPr>
          </a:p>
        </p:txBody>
      </p:sp>
      <p:pic>
        <p:nvPicPr>
          <p:cNvPr id="1026" name="Picture 2"/>
          <p:cNvPicPr>
            <a:picLocks noGrp="1" noChangeAspect="1" noChangeArrowheads="1"/>
          </p:cNvPicPr>
          <p:nvPr>
            <p:ph idx="1"/>
          </p:nvPr>
        </p:nvPicPr>
        <p:blipFill>
          <a:blip r:embed="rId2"/>
          <a:srcRect l="13843" t="33333" r="38509" b="11111"/>
          <a:stretch>
            <a:fillRect/>
          </a:stretch>
        </p:blipFill>
        <p:spPr bwMode="auto">
          <a:xfrm>
            <a:off x="1269546" y="2026814"/>
            <a:ext cx="6274254" cy="4602586"/>
          </a:xfrm>
          <a:prstGeom prst="rect">
            <a:avLst/>
          </a:prstGeom>
          <a:noFill/>
          <a:ln w="9525">
            <a:noFill/>
            <a:miter lim="800000"/>
            <a:headEnd/>
            <a:tailEnd/>
          </a:ln>
          <a:effectLst/>
        </p:spPr>
      </p:pic>
      <p:sp>
        <p:nvSpPr>
          <p:cNvPr id="7" name="TextBox 6"/>
          <p:cNvSpPr txBox="1"/>
          <p:nvPr/>
        </p:nvSpPr>
        <p:spPr>
          <a:xfrm>
            <a:off x="1524000" y="1371601"/>
            <a:ext cx="7239000" cy="800219"/>
          </a:xfrm>
          <a:prstGeom prst="rect">
            <a:avLst/>
          </a:prstGeom>
          <a:noFill/>
        </p:spPr>
        <p:txBody>
          <a:bodyPr wrap="square" rtlCol="0">
            <a:spAutoFit/>
          </a:bodyPr>
          <a:lstStyle/>
          <a:p>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Visual representation  </a:t>
            </a:r>
          </a:p>
          <a:p>
            <a:endParaRPr lang="en-US"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066800"/>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WCF Data Service</a:t>
            </a:r>
            <a:endParaRPr lang="en-US" b="1" dirty="0">
              <a:ln/>
              <a:solidFill>
                <a:schemeClr val="accent3"/>
              </a:solidFill>
              <a:effectLst/>
            </a:endParaRPr>
          </a:p>
        </p:txBody>
      </p:sp>
      <p:sp>
        <p:nvSpPr>
          <p:cNvPr id="3" name="Content Placeholder 2"/>
          <p:cNvSpPr>
            <a:spLocks noGrp="1"/>
          </p:cNvSpPr>
          <p:nvPr>
            <p:ph idx="1"/>
          </p:nvPr>
        </p:nvSpPr>
        <p:spPr>
          <a:xfrm>
            <a:off x="762000" y="1828800"/>
            <a:ext cx="8019288" cy="3810000"/>
          </a:xfrm>
        </p:spPr>
        <p:txBody>
          <a:bodyPr>
            <a:normAutofit/>
          </a:bodyPr>
          <a:lstStyle/>
          <a:p>
            <a:r>
              <a:rPr lang="en-US" sz="2400" dirty="0" smtClean="0"/>
              <a:t>It is a framework  which provides an </a:t>
            </a:r>
            <a:r>
              <a:rPr lang="en-US" sz="2400" b="1" dirty="0" smtClean="0"/>
              <a:t>API</a:t>
            </a:r>
            <a:r>
              <a:rPr lang="en-US" sz="2400" dirty="0" smtClean="0"/>
              <a:t> that allows data to be created and consumed over </a:t>
            </a:r>
            <a:r>
              <a:rPr lang="en-US" sz="2400" b="1" dirty="0" smtClean="0"/>
              <a:t>HTTP </a:t>
            </a:r>
            <a:r>
              <a:rPr lang="en-US" sz="2400" dirty="0" smtClean="0"/>
              <a:t>using </a:t>
            </a:r>
            <a:r>
              <a:rPr lang="en-US" sz="2400" b="1" dirty="0" err="1" smtClean="0"/>
              <a:t>RESTful</a:t>
            </a:r>
            <a:r>
              <a:rPr lang="en-US" sz="2400" b="1" dirty="0" smtClean="0"/>
              <a:t> service</a:t>
            </a:r>
            <a:r>
              <a:rPr lang="en-US" sz="2400" dirty="0" smtClean="0"/>
              <a:t>.  </a:t>
            </a:r>
          </a:p>
          <a:p>
            <a:r>
              <a:rPr lang="en-US" sz="2400" dirty="0" smtClean="0"/>
              <a:t>It supports all database operations using </a:t>
            </a:r>
            <a:r>
              <a:rPr lang="en-US" sz="2400" b="1" dirty="0" smtClean="0"/>
              <a:t>URI</a:t>
            </a:r>
            <a:r>
              <a:rPr lang="en-US" sz="2400" dirty="0" smtClean="0"/>
              <a:t>.  </a:t>
            </a:r>
          </a:p>
          <a:p>
            <a:r>
              <a:rPr lang="en-US" sz="2400" dirty="0" smtClean="0"/>
              <a:t>It can expose an entity model via an </a:t>
            </a:r>
            <a:r>
              <a:rPr lang="en-US" sz="2400" b="1" dirty="0" smtClean="0"/>
              <a:t>URI</a:t>
            </a:r>
            <a:r>
              <a:rPr lang="en-US" sz="2400" dirty="0" smtClean="0"/>
              <a:t>.  </a:t>
            </a:r>
          </a:p>
          <a:p>
            <a:r>
              <a:rPr lang="en-US" sz="2400" dirty="0" smtClean="0"/>
              <a:t>It is </a:t>
            </a:r>
            <a:r>
              <a:rPr lang="en-US" sz="2400" dirty="0" err="1" smtClean="0"/>
              <a:t>RESTful</a:t>
            </a:r>
            <a:r>
              <a:rPr lang="en-US" sz="2400" dirty="0" smtClean="0"/>
              <a:t> service to support CRUD operations on database.  </a:t>
            </a:r>
          </a:p>
          <a:p>
            <a:r>
              <a:rPr lang="en-US" sz="2400" dirty="0" smtClean="0"/>
              <a:t>It could be consumed by any type of clients like Windows, </a:t>
            </a:r>
            <a:r>
              <a:rPr lang="en-US" sz="2400" dirty="0" err="1" smtClean="0"/>
              <a:t>SilverLight</a:t>
            </a:r>
            <a:r>
              <a:rPr lang="en-US" sz="2400" dirty="0" smtClean="0"/>
              <a:t>, Web , AJAX and console. </a:t>
            </a: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dirty="0" smtClean="0">
                <a:ln/>
                <a:solidFill>
                  <a:schemeClr val="accent3"/>
                </a:solidFill>
              </a:rPr>
              <a:t>WCF</a:t>
            </a:r>
            <a:r>
              <a:rPr lang="en-US" b="1" dirty="0" smtClean="0">
                <a:ln/>
                <a:solidFill>
                  <a:schemeClr val="accent3"/>
                </a:solidFill>
                <a:effectLst/>
              </a:rPr>
              <a:t> Data Service</a:t>
            </a:r>
            <a:endParaRPr lang="en-US" b="1" dirty="0">
              <a:ln/>
              <a:solidFill>
                <a:schemeClr val="accent3"/>
              </a:solidFill>
              <a:effectLst/>
            </a:endParaRPr>
          </a:p>
        </p:txBody>
      </p:sp>
      <p:sp>
        <p:nvSpPr>
          <p:cNvPr id="7" name="TextBox 6"/>
          <p:cNvSpPr txBox="1"/>
          <p:nvPr/>
        </p:nvSpPr>
        <p:spPr>
          <a:xfrm>
            <a:off x="0" y="1143001"/>
            <a:ext cx="9144000" cy="800219"/>
          </a:xfrm>
          <a:prstGeom prst="rect">
            <a:avLst/>
          </a:prstGeom>
          <a:noFill/>
        </p:spPr>
        <p:txBody>
          <a:bodyPr wrap="square" rtlCol="0">
            <a:spAutoFit/>
          </a:bodyPr>
          <a:lstStyle/>
          <a:p>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HTTP verbs  </a:t>
            </a:r>
          </a:p>
          <a:p>
            <a:endParaRPr lang="en-US" dirty="0"/>
          </a:p>
        </p:txBody>
      </p:sp>
      <p:graphicFrame>
        <p:nvGraphicFramePr>
          <p:cNvPr id="6" name="Diagram 5"/>
          <p:cNvGraphicFramePr/>
          <p:nvPr/>
        </p:nvGraphicFramePr>
        <p:xfrm>
          <a:off x="1524000" y="21844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WCF Data Service</a:t>
            </a:r>
            <a:endParaRPr lang="en-US" b="1" dirty="0">
              <a:ln/>
              <a:solidFill>
                <a:schemeClr val="accent3"/>
              </a:solidFill>
              <a:effectLst/>
            </a:endParaRPr>
          </a:p>
        </p:txBody>
      </p:sp>
      <p:pic>
        <p:nvPicPr>
          <p:cNvPr id="3074" name="Picture 2"/>
          <p:cNvPicPr>
            <a:picLocks noGrp="1" noChangeAspect="1" noChangeArrowheads="1"/>
          </p:cNvPicPr>
          <p:nvPr>
            <p:ph idx="1"/>
          </p:nvPr>
        </p:nvPicPr>
        <p:blipFill>
          <a:blip r:embed="rId2"/>
          <a:srcRect l="14752" t="52333" r="54061" b="18500"/>
          <a:stretch>
            <a:fillRect/>
          </a:stretch>
        </p:blipFill>
        <p:spPr bwMode="auto">
          <a:xfrm>
            <a:off x="2667000" y="2133600"/>
            <a:ext cx="3886200" cy="2057400"/>
          </a:xfrm>
          <a:prstGeom prst="rect">
            <a:avLst/>
          </a:prstGeom>
          <a:noFill/>
          <a:ln w="9525">
            <a:noFill/>
            <a:miter lim="800000"/>
            <a:headEnd/>
            <a:tailEnd/>
          </a:ln>
          <a:effectLst/>
        </p:spPr>
      </p:pic>
      <p:sp>
        <p:nvSpPr>
          <p:cNvPr id="7" name="TextBox 6"/>
          <p:cNvSpPr txBox="1"/>
          <p:nvPr/>
        </p:nvSpPr>
        <p:spPr>
          <a:xfrm>
            <a:off x="0" y="1143001"/>
            <a:ext cx="9067800" cy="523220"/>
          </a:xfrm>
          <a:prstGeom prst="rect">
            <a:avLst/>
          </a:prstGeom>
          <a:noFill/>
        </p:spPr>
        <p:txBody>
          <a:bodyPr wrap="square" rtlCol="0">
            <a:spAutoFit/>
          </a:bodyPr>
          <a:lstStyle/>
          <a:p>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MESSAGE FORMAT  </a:t>
            </a:r>
            <a:endParaRPr lang="en-US" dirty="0"/>
          </a:p>
        </p:txBody>
      </p:sp>
      <p:sp>
        <p:nvSpPr>
          <p:cNvPr id="8" name="Content Placeholder 2"/>
          <p:cNvSpPr txBox="1">
            <a:spLocks/>
          </p:cNvSpPr>
          <p:nvPr/>
        </p:nvSpPr>
        <p:spPr bwMode="auto">
          <a:xfrm>
            <a:off x="228600" y="4495800"/>
            <a:ext cx="8552688" cy="1981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92500" lnSpcReduction="20000"/>
          </a:bodyPr>
          <a:lstStyle/>
          <a:p>
            <a:pPr marL="342900" lvl="0" indent="-342900" algn="l" eaLnBrk="1" hangingPunct="1">
              <a:spcBef>
                <a:spcPct val="25000"/>
              </a:spcBef>
              <a:buClr>
                <a:schemeClr val="accent1"/>
              </a:buClr>
              <a:buSzPct val="75000"/>
              <a:buFont typeface="Wingdings" pitchFamily="2" charset="2"/>
              <a:buChar char="n"/>
            </a:pPr>
            <a:r>
              <a:rPr lang="en-US" sz="2400" kern="0" dirty="0" smtClean="0">
                <a:solidFill>
                  <a:schemeClr val="accent2"/>
                </a:solidFill>
                <a:latin typeface="+mn-lt"/>
              </a:rPr>
              <a:t>JSON message format is mainly to work with AJAX clients. </a:t>
            </a:r>
          </a:p>
          <a:p>
            <a:pPr marL="342900" lvl="0" indent="-342900" algn="l" eaLnBrk="1" hangingPunct="1">
              <a:spcBef>
                <a:spcPct val="25000"/>
              </a:spcBef>
              <a:buClr>
                <a:schemeClr val="accent1"/>
              </a:buClr>
              <a:buSzPct val="75000"/>
              <a:buFont typeface="Wingdings" pitchFamily="2" charset="2"/>
              <a:buChar char="n"/>
            </a:pPr>
            <a:r>
              <a:rPr lang="en-US" sz="2400" kern="0" dirty="0" smtClean="0">
                <a:solidFill>
                  <a:schemeClr val="accent2"/>
                </a:solidFill>
                <a:latin typeface="+mn-lt"/>
              </a:rPr>
              <a:t>XML is highly readable message format. </a:t>
            </a:r>
            <a:r>
              <a:rPr kumimoji="0" lang="en-US" sz="2400" b="1" i="0" u="none" strike="noStrike" kern="0" cap="none" spc="0" normalizeH="0" baseline="0" noProof="0" dirty="0" smtClean="0">
                <a:ln>
                  <a:noFill/>
                </a:ln>
                <a:solidFill>
                  <a:schemeClr val="accent2"/>
                </a:solidFill>
                <a:effectLst/>
                <a:uLnTx/>
                <a:uFillTx/>
                <a:latin typeface="+mn-lt"/>
                <a:ea typeface="+mn-ea"/>
                <a:cs typeface="+mn-cs"/>
              </a:rPr>
              <a:t> </a:t>
            </a:r>
          </a:p>
          <a:p>
            <a:pPr marL="342900" lvl="0" indent="-342900" algn="l" eaLnBrk="1" hangingPunct="1">
              <a:spcBef>
                <a:spcPct val="25000"/>
              </a:spcBef>
              <a:buClr>
                <a:schemeClr val="accent1"/>
              </a:buClr>
              <a:buSzPct val="75000"/>
              <a:buFont typeface="Wingdings" pitchFamily="2" charset="2"/>
              <a:buChar char="n"/>
            </a:pPr>
            <a:r>
              <a:rPr lang="en-US" sz="2400" kern="0" dirty="0" smtClean="0">
                <a:solidFill>
                  <a:schemeClr val="accent2"/>
                </a:solidFill>
                <a:latin typeface="+mn-lt"/>
              </a:rPr>
              <a:t>ATOM is default message format. It is highly descriptive in nature.</a:t>
            </a:r>
            <a:r>
              <a:rPr kumimoji="0" lang="en-US" sz="2400" b="1" i="0" u="none" strike="noStrike" kern="0" cap="none" spc="0" normalizeH="0" baseline="0" noProof="0" dirty="0" smtClean="0">
                <a:ln>
                  <a:noFill/>
                </a:ln>
                <a:solidFill>
                  <a:schemeClr val="accent2"/>
                </a:solidFill>
                <a:effectLst/>
                <a:uLnTx/>
                <a:uFillTx/>
                <a:latin typeface="+mn-lt"/>
                <a:ea typeface="+mn-ea"/>
                <a:cs typeface="+mn-cs"/>
              </a:rPr>
              <a:t>  </a:t>
            </a:r>
          </a:p>
          <a:p>
            <a:pPr marL="342900" marR="0" lvl="0" indent="-342900" algn="l" defTabSz="914400" rtl="0" eaLnBrk="1" fontAlgn="base" latinLnBrk="0" hangingPunct="1">
              <a:lnSpc>
                <a:spcPct val="100000"/>
              </a:lnSpc>
              <a:spcBef>
                <a:spcPct val="25000"/>
              </a:spcBef>
              <a:spcAft>
                <a:spcPct val="0"/>
              </a:spcAft>
              <a:buClr>
                <a:schemeClr val="accent1"/>
              </a:buClr>
              <a:buSzPct val="75000"/>
              <a:buFont typeface="Wingdings" pitchFamily="2" charset="2"/>
              <a:buChar char="n"/>
              <a:tabLst/>
              <a:defRPr/>
            </a:pPr>
            <a:r>
              <a:rPr kumimoji="0" lang="en-US" sz="2400" b="1" i="0" u="none" strike="noStrike" kern="0" cap="none" spc="0" normalizeH="0" baseline="0" noProof="0" dirty="0" smtClean="0">
                <a:ln>
                  <a:noFill/>
                </a:ln>
                <a:solidFill>
                  <a:schemeClr val="accent2"/>
                </a:solidFill>
                <a:effectLst/>
                <a:uLnTx/>
                <a:uFillTx/>
                <a:latin typeface="+mn-lt"/>
                <a:ea typeface="+mn-ea"/>
                <a:cs typeface="+mn-cs"/>
              </a:rPr>
              <a:t>It is </a:t>
            </a:r>
            <a:r>
              <a:rPr kumimoji="0" lang="en-US" sz="2400" b="1" i="0" u="none" strike="noStrike" kern="0" cap="none" spc="0" normalizeH="0" baseline="0" noProof="0" dirty="0" err="1" smtClean="0">
                <a:ln>
                  <a:noFill/>
                </a:ln>
                <a:solidFill>
                  <a:schemeClr val="accent2"/>
                </a:solidFill>
                <a:effectLst/>
                <a:uLnTx/>
                <a:uFillTx/>
                <a:latin typeface="+mn-lt"/>
                <a:ea typeface="+mn-ea"/>
                <a:cs typeface="+mn-cs"/>
              </a:rPr>
              <a:t>RESTful</a:t>
            </a:r>
            <a:r>
              <a:rPr kumimoji="0" lang="en-US" sz="2400" b="1" i="0" u="none" strike="noStrike" kern="0" cap="none" spc="0" normalizeH="0" baseline="0" noProof="0" dirty="0" smtClean="0">
                <a:ln>
                  <a:noFill/>
                </a:ln>
                <a:solidFill>
                  <a:schemeClr val="accent2"/>
                </a:solidFill>
                <a:effectLst/>
                <a:uLnTx/>
                <a:uFillTx/>
                <a:latin typeface="+mn-lt"/>
                <a:ea typeface="+mn-ea"/>
                <a:cs typeface="+mn-cs"/>
              </a:rPr>
              <a:t> service to support CRUD operations on database. </a:t>
            </a: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WCF  </a:t>
            </a:r>
            <a:r>
              <a:rPr lang="en-US" b="1" dirty="0" smtClean="0">
                <a:ln/>
                <a:solidFill>
                  <a:schemeClr val="accent3"/>
                </a:solidFill>
                <a:effectLst/>
              </a:rPr>
              <a:t>Data Service</a:t>
            </a:r>
            <a:endParaRPr lang="en-US" b="1" dirty="0">
              <a:ln/>
              <a:solidFill>
                <a:schemeClr val="accent3"/>
              </a:solidFill>
              <a:effectLst/>
            </a:endParaRPr>
          </a:p>
        </p:txBody>
      </p:sp>
      <p:pic>
        <p:nvPicPr>
          <p:cNvPr id="5" name="Content Placeholder 4" descr="ado_net_architecture[5].png"/>
          <p:cNvPicPr>
            <a:picLocks noGrp="1" noChangeAspect="1"/>
          </p:cNvPicPr>
          <p:nvPr>
            <p:ph idx="1"/>
          </p:nvPr>
        </p:nvPicPr>
        <p:blipFill>
          <a:blip r:embed="rId2"/>
          <a:stretch>
            <a:fillRect/>
          </a:stretch>
        </p:blipFill>
        <p:spPr>
          <a:xfrm>
            <a:off x="2514600" y="2133600"/>
            <a:ext cx="4051925" cy="4114800"/>
          </a:xfrm>
        </p:spPr>
      </p:pic>
      <p:sp>
        <p:nvSpPr>
          <p:cNvPr id="7" name="TextBox 6"/>
          <p:cNvSpPr txBox="1"/>
          <p:nvPr/>
        </p:nvSpPr>
        <p:spPr>
          <a:xfrm>
            <a:off x="0" y="1143001"/>
            <a:ext cx="9144000" cy="523220"/>
          </a:xfrm>
          <a:prstGeom prst="rect">
            <a:avLst/>
          </a:prstGeom>
          <a:noFill/>
        </p:spPr>
        <p:txBody>
          <a:bodyPr wrap="square" rtlCol="0">
            <a:spAutoFit/>
          </a:bodyPr>
          <a:lstStyle/>
          <a:p>
            <a:r>
              <a:rPr lang="en-US"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Silverlight</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and </a:t>
            </a:r>
            <a:r>
              <a:rPr lang="en-US"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ajax</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client   </a:t>
            </a:r>
            <a:endParaRPr lang="en-US" dirty="0"/>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WCF  </a:t>
            </a:r>
            <a:r>
              <a:rPr lang="en-US" b="1" dirty="0" smtClean="0">
                <a:ln/>
                <a:solidFill>
                  <a:schemeClr val="accent3"/>
                </a:solidFill>
                <a:effectLst/>
              </a:rPr>
              <a:t>Data Service</a:t>
            </a:r>
            <a:endParaRPr lang="en-US" b="1" dirty="0">
              <a:ln/>
              <a:solidFill>
                <a:schemeClr val="accent3"/>
              </a:solidFill>
              <a:effectLst/>
            </a:endParaRPr>
          </a:p>
        </p:txBody>
      </p:sp>
      <p:sp>
        <p:nvSpPr>
          <p:cNvPr id="7" name="TextBox 6"/>
          <p:cNvSpPr txBox="1"/>
          <p:nvPr/>
        </p:nvSpPr>
        <p:spPr>
          <a:xfrm>
            <a:off x="0" y="1724561"/>
            <a:ext cx="9144000" cy="1323439"/>
          </a:xfrm>
          <a:prstGeom prst="rect">
            <a:avLst/>
          </a:prstGeom>
          <a:noFill/>
        </p:spPr>
        <p:txBody>
          <a:bodyPr wrap="square" rtlCol="0">
            <a:spAutoFit/>
          </a:bodyPr>
          <a:lstStyle/>
          <a:p>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DEMO</a:t>
            </a:r>
          </a:p>
          <a:p>
            <a:endParaRPr lang="en-US" sz="3600" dirty="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WCF Data </a:t>
            </a:r>
            <a:r>
              <a:rPr lang="en-US" b="1" dirty="0" smtClean="0">
                <a:ln/>
                <a:solidFill>
                  <a:schemeClr val="accent3"/>
                </a:solidFill>
                <a:effectLst/>
              </a:rPr>
              <a:t>Service</a:t>
            </a:r>
            <a:endParaRPr lang="en-US" b="1" dirty="0">
              <a:ln/>
              <a:solidFill>
                <a:schemeClr val="accent3"/>
              </a:solidFill>
              <a:effectLst/>
            </a:endParaRPr>
          </a:p>
        </p:txBody>
      </p:sp>
      <p:pic>
        <p:nvPicPr>
          <p:cNvPr id="4098" name="Picture 2"/>
          <p:cNvPicPr>
            <a:picLocks noGrp="1" noChangeAspect="1" noChangeArrowheads="1"/>
          </p:cNvPicPr>
          <p:nvPr>
            <p:ph idx="1"/>
          </p:nvPr>
        </p:nvPicPr>
        <p:blipFill>
          <a:blip r:embed="rId2"/>
          <a:stretch>
            <a:fillRect/>
          </a:stretch>
        </p:blipFill>
        <p:spPr bwMode="auto">
          <a:xfrm>
            <a:off x="2106234" y="1447800"/>
            <a:ext cx="6157082" cy="4800600"/>
          </a:xfrm>
          <a:prstGeom prst="rect">
            <a:avLst/>
          </a:prstGeom>
          <a:noFill/>
          <a:ln w="9525">
            <a:noFill/>
            <a:miter lim="800000"/>
            <a:headEnd/>
            <a:tailEnd/>
          </a:ln>
          <a:effectLst/>
        </p:spPr>
      </p:pic>
      <p:sp>
        <p:nvSpPr>
          <p:cNvPr id="7" name="TextBox 6"/>
          <p:cNvSpPr txBox="1"/>
          <p:nvPr/>
        </p:nvSpPr>
        <p:spPr>
          <a:xfrm>
            <a:off x="0" y="1143001"/>
            <a:ext cx="9144000" cy="523220"/>
          </a:xfrm>
          <a:prstGeom prst="rect">
            <a:avLst/>
          </a:prstGeom>
          <a:noFill/>
        </p:spPr>
        <p:txBody>
          <a:bodyPr wrap="square" rtlCol="0">
            <a:spAutoFit/>
          </a:bodyPr>
          <a:lstStyle/>
          <a:p>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Uri options &amp; operators  </a:t>
            </a:r>
            <a:endParaRPr lang="en-US" dirty="0"/>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dirty="0" smtClean="0">
                <a:ln/>
                <a:solidFill>
                  <a:schemeClr val="accent3"/>
                </a:solidFill>
                <a:effectLst/>
              </a:rPr>
              <a:t>WCF </a:t>
            </a:r>
            <a:r>
              <a:rPr lang="en-US" b="1" dirty="0" smtClean="0">
                <a:ln/>
                <a:solidFill>
                  <a:schemeClr val="accent3"/>
                </a:solidFill>
                <a:effectLst/>
              </a:rPr>
              <a:t>Data Service</a:t>
            </a:r>
            <a:endParaRPr lang="en-US" b="1" dirty="0">
              <a:ln/>
              <a:solidFill>
                <a:schemeClr val="accent3"/>
              </a:solidFill>
              <a:effectLst/>
            </a:endParaRPr>
          </a:p>
        </p:txBody>
      </p:sp>
      <p:sp>
        <p:nvSpPr>
          <p:cNvPr id="7" name="TextBox 6"/>
          <p:cNvSpPr txBox="1"/>
          <p:nvPr/>
        </p:nvSpPr>
        <p:spPr>
          <a:xfrm>
            <a:off x="1447800" y="2545140"/>
            <a:ext cx="7239000" cy="1569660"/>
          </a:xfrm>
          <a:prstGeom prst="rect">
            <a:avLst/>
          </a:prstGeom>
          <a:noFill/>
        </p:spPr>
        <p:txBody>
          <a:bodyPr wrap="square" rtlCol="0">
            <a:spAutoFit/>
          </a:bodyPr>
          <a:lstStyle/>
          <a:p>
            <a:pPr algn="ct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9600" b="1" dirty="0" smtClean="0">
                <a:ln w="19050">
                  <a:solidFill>
                    <a:schemeClr val="tx2">
                      <a:tint val="1000"/>
                    </a:schemeClr>
                  </a:solidFill>
                  <a:prstDash val="solid"/>
                </a:ln>
                <a:solidFill>
                  <a:schemeClr val="accent4">
                    <a:lumMod val="50000"/>
                  </a:schemeClr>
                </a:solidFill>
                <a:effectLst>
                  <a:outerShdw blurRad="50000" dist="50800" dir="7500000" algn="tl">
                    <a:srgbClr val="000000">
                      <a:shade val="5000"/>
                      <a:alpha val="35000"/>
                    </a:srgbClr>
                  </a:outerShdw>
                </a:effectLst>
              </a:rPr>
              <a:t>Qs ??? </a:t>
            </a:r>
            <a:endParaRPr lang="en-US" sz="9600" b="1" dirty="0">
              <a:ln w="10541" cmpd="sng">
                <a:solidFill>
                  <a:srgbClr val="7D7D7D">
                    <a:tint val="100000"/>
                    <a:shade val="100000"/>
                    <a:satMod val="110000"/>
                  </a:srgbClr>
                </a:solidFill>
                <a:prstDash val="solid"/>
              </a:ln>
              <a:solidFill>
                <a:schemeClr val="accent4">
                  <a:lumMod val="50000"/>
                </a:schemeClr>
              </a:solidFill>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0" y="2590800"/>
            <a:ext cx="9144000" cy="914400"/>
          </a:xfrm>
        </p:spPr>
        <p:txBody>
          <a:bodyPr/>
          <a:lstStyle/>
          <a:p>
            <a:pPr algn="ctr" eaLnBrk="1" hangingPunct="1"/>
            <a:r>
              <a:rPr lang="en-US" dirty="0" smtClean="0"/>
              <a:t>Thank You.</a:t>
            </a:r>
          </a:p>
        </p:txBody>
      </p:sp>
      <p:sp>
        <p:nvSpPr>
          <p:cNvPr id="4" name="Rectangle 2"/>
          <p:cNvSpPr txBox="1">
            <a:spLocks noChangeArrowheads="1"/>
          </p:cNvSpPr>
          <p:nvPr/>
        </p:nvSpPr>
        <p:spPr bwMode="auto">
          <a:xfrm>
            <a:off x="0" y="6172200"/>
            <a:ext cx="33528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smtClean="0">
                <a:ln>
                  <a:noFill/>
                </a:ln>
                <a:solidFill>
                  <a:srgbClr val="FFFFFF"/>
                </a:solidFill>
                <a:effectLst/>
                <a:uLnTx/>
                <a:uFillTx/>
                <a:latin typeface="+mj-lt"/>
                <a:ea typeface="+mj-ea"/>
                <a:cs typeface="+mj-cs"/>
              </a:rPr>
              <a:t>Dhananjay</a:t>
            </a:r>
            <a:r>
              <a:rPr kumimoji="0" lang="en-US" sz="2000" b="1" i="0" u="none" strike="noStrike" kern="0" cap="none" spc="0" normalizeH="0" noProof="0" dirty="0" smtClean="0">
                <a:ln>
                  <a:noFill/>
                </a:ln>
                <a:solidFill>
                  <a:srgbClr val="FFFFFF"/>
                </a:solidFill>
                <a:effectLst/>
                <a:uLnTx/>
                <a:uFillTx/>
                <a:latin typeface="+mj-lt"/>
                <a:ea typeface="+mj-ea"/>
                <a:cs typeface="+mj-cs"/>
              </a:rPr>
              <a:t> Kumar</a:t>
            </a:r>
          </a:p>
          <a:p>
            <a:pPr marL="0" marR="0" lvl="0" indent="0" algn="l" defTabSz="914400" rtl="0" eaLnBrk="1" fontAlgn="base" latinLnBrk="0" hangingPunct="1">
              <a:lnSpc>
                <a:spcPct val="85000"/>
              </a:lnSpc>
              <a:spcBef>
                <a:spcPct val="0"/>
              </a:spcBef>
              <a:spcAft>
                <a:spcPct val="0"/>
              </a:spcAft>
              <a:buClrTx/>
              <a:buSzTx/>
              <a:buFontTx/>
              <a:buNone/>
              <a:tabLst/>
              <a:defRPr/>
            </a:pPr>
            <a:r>
              <a:rPr lang="en-US" sz="1400" kern="0" baseline="0" dirty="0" smtClean="0">
                <a:solidFill>
                  <a:srgbClr val="FFFFFF"/>
                </a:solidFill>
                <a:latin typeface="+mj-lt"/>
                <a:ea typeface="+mj-ea"/>
                <a:cs typeface="+mj-cs"/>
              </a:rPr>
              <a:t>MIT </a:t>
            </a:r>
            <a:r>
              <a:rPr lang="en-US" sz="1400" kern="0" dirty="0" smtClean="0">
                <a:solidFill>
                  <a:srgbClr val="FFFFFF"/>
                </a:solidFill>
                <a:latin typeface="+mj-lt"/>
                <a:ea typeface="+mj-ea"/>
                <a:cs typeface="+mj-cs"/>
              </a:rPr>
              <a:t> (</a:t>
            </a:r>
            <a:r>
              <a:rPr lang="en-US" sz="1400" kern="0" baseline="0" dirty="0" err="1" smtClean="0">
                <a:solidFill>
                  <a:srgbClr val="FFFFFF"/>
                </a:solidFill>
                <a:latin typeface="+mj-lt"/>
                <a:ea typeface="+mj-ea"/>
                <a:cs typeface="+mj-cs"/>
              </a:rPr>
              <a:t>MSCoE</a:t>
            </a:r>
            <a:r>
              <a:rPr lang="en-US" sz="1400" kern="0" baseline="0" dirty="0" smtClean="0">
                <a:solidFill>
                  <a:srgbClr val="FFFFFF"/>
                </a:solidFill>
                <a:latin typeface="+mj-lt"/>
                <a:ea typeface="+mj-ea"/>
                <a:cs typeface="+mj-cs"/>
              </a:rPr>
              <a:t>)</a:t>
            </a:r>
            <a:endParaRPr kumimoji="0" lang="en-US" sz="1400" b="1" i="0" u="none" strike="noStrike" kern="0" cap="none" spc="0" normalizeH="0" baseline="0" noProof="0" dirty="0" smtClean="0">
              <a:ln>
                <a:noFill/>
              </a:ln>
              <a:solidFill>
                <a:srgbClr val="FFFFFF"/>
              </a:solidFill>
              <a:effectLst/>
              <a:uLnTx/>
              <a:uFillTx/>
              <a:latin typeface="+mj-lt"/>
              <a:ea typeface="+mj-ea"/>
              <a:cs typeface="+mj-cs"/>
            </a:endParaRPr>
          </a:p>
        </p:txBody>
      </p:sp>
    </p:spTree>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Mentor xmlns="b474ca74-007b-4894-8ce4-728b029973dc">Dhananjay Kumar</Mentor>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C1848AD0DD8B94386579748103159BA" ma:contentTypeVersion="5" ma:contentTypeDescription="Create a new document." ma:contentTypeScope="" ma:versionID="50b6666a038b9b2669a77955f235d171">
  <xsd:schema xmlns:xsd="http://www.w3.org/2001/XMLSchema" xmlns:p="http://schemas.microsoft.com/office/2006/metadata/properties" xmlns:ns2="b474ca74-007b-4894-8ce4-728b029973dc" targetNamespace="http://schemas.microsoft.com/office/2006/metadata/properties" ma:root="true" ma:fieldsID="4e72f8654c2ec28e8b7715ba6d92393f" ns2:_="">
    <xsd:import namespace="b474ca74-007b-4894-8ce4-728b029973dc"/>
    <xsd:element name="properties">
      <xsd:complexType>
        <xsd:sequence>
          <xsd:element name="documentManagement">
            <xsd:complexType>
              <xsd:all>
                <xsd:element ref="ns2:Mentor"/>
              </xsd:all>
            </xsd:complexType>
          </xsd:element>
        </xsd:sequence>
      </xsd:complexType>
    </xsd:element>
  </xsd:schema>
  <xsd:schema xmlns:xsd="http://www.w3.org/2001/XMLSchema" xmlns:dms="http://schemas.microsoft.com/office/2006/documentManagement/types" targetNamespace="b474ca74-007b-4894-8ce4-728b029973dc" elementFormDefault="qualified">
    <xsd:import namespace="http://schemas.microsoft.com/office/2006/documentManagement/types"/>
    <xsd:element name="Mentor" ma:index="2" ma:displayName="Mentor" ma:internalName="Mentor">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ma:readOnly="tru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39D0351-407E-433B-AEFF-34CB9882D700}">
  <ds:schemaRefs>
    <ds:schemaRef ds:uri="http://schemas.microsoft.com/sharepoint/v3/contenttype/forms"/>
  </ds:schemaRefs>
</ds:datastoreItem>
</file>

<file path=customXml/itemProps2.xml><?xml version="1.0" encoding="utf-8"?>
<ds:datastoreItem xmlns:ds="http://schemas.openxmlformats.org/officeDocument/2006/customXml" ds:itemID="{1D6BF037-C8FE-496F-ACDA-E9D171DBAD01}">
  <ds:schemaRefs>
    <ds:schemaRef ds:uri="http://schemas.microsoft.com/office/2006/metadata/properties"/>
    <ds:schemaRef ds:uri="b474ca74-007b-4894-8ce4-728b029973dc"/>
  </ds:schemaRefs>
</ds:datastoreItem>
</file>

<file path=customXml/itemProps3.xml><?xml version="1.0" encoding="utf-8"?>
<ds:datastoreItem xmlns:ds="http://schemas.openxmlformats.org/officeDocument/2006/customXml" ds:itemID="{723383BC-020E-463F-B857-2FE38FE0FB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4ca74-007b-4894-8ce4-728b029973dc"/>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Solstice</Template>
  <TotalTime>282</TotalTime>
  <Words>472</Words>
  <Application>Microsoft Office PowerPoint</Application>
  <PresentationFormat>On-screen Show (4:3)</PresentationFormat>
  <Paragraphs>105</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Solstice</vt:lpstr>
      <vt:lpstr>PowerPoint Presentation</vt:lpstr>
      <vt:lpstr>Agenda</vt:lpstr>
      <vt:lpstr>REST</vt:lpstr>
      <vt:lpstr>REST</vt:lpstr>
      <vt:lpstr>RESTful Example</vt:lpstr>
      <vt:lpstr>REST</vt:lpstr>
      <vt:lpstr>WCF Data Service</vt:lpstr>
      <vt:lpstr>WCF Data Services</vt:lpstr>
      <vt:lpstr>WCF Data Service</vt:lpstr>
      <vt:lpstr>WCF Data Service</vt:lpstr>
      <vt:lpstr>WCF Data Service</vt:lpstr>
      <vt:lpstr>WCF Data Service</vt:lpstr>
      <vt:lpstr>WCF  Data Service</vt:lpstr>
      <vt:lpstr>WCF  Data Service</vt:lpstr>
      <vt:lpstr>WCF Data Service</vt:lpstr>
      <vt:lpstr>WCF Data Service</vt:lpstr>
      <vt:lpstr>Thank You.</vt:lpstr>
    </vt:vector>
  </TitlesOfParts>
  <Manager/>
  <Company>USTRI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Venu</dc:creator>
  <cp:lastModifiedBy>U18949</cp:lastModifiedBy>
  <cp:revision>49</cp:revision>
  <dcterms:created xsi:type="dcterms:W3CDTF">2009-04-27T12:34:11Z</dcterms:created>
  <dcterms:modified xsi:type="dcterms:W3CDTF">2010-06-07T02:23:58Z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0x0101008C1848AD0DD8B94386579748103159BA</vt:lpwstr>
  </property>
</Properties>
</file>